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61" r:id="rId3"/>
    <p:sldId id="262" r:id="rId4"/>
    <p:sldId id="286" r:id="rId5"/>
    <p:sldId id="263" r:id="rId6"/>
    <p:sldId id="264" r:id="rId7"/>
    <p:sldId id="288" r:id="rId8"/>
    <p:sldId id="289" r:id="rId9"/>
    <p:sldId id="290" r:id="rId10"/>
    <p:sldId id="293" r:id="rId11"/>
    <p:sldId id="291" r:id="rId12"/>
    <p:sldId id="292" r:id="rId13"/>
    <p:sldId id="294" r:id="rId14"/>
    <p:sldId id="295" r:id="rId15"/>
    <p:sldId id="296" r:id="rId16"/>
    <p:sldId id="280" r:id="rId17"/>
    <p:sldId id="268" r:id="rId18"/>
    <p:sldId id="269" r:id="rId19"/>
    <p:sldId id="297" r:id="rId20"/>
    <p:sldId id="270" r:id="rId21"/>
    <p:sldId id="271" r:id="rId22"/>
    <p:sldId id="281" r:id="rId23"/>
    <p:sldId id="272" r:id="rId24"/>
    <p:sldId id="282" r:id="rId25"/>
    <p:sldId id="276" r:id="rId26"/>
    <p:sldId id="298" r:id="rId27"/>
    <p:sldId id="299" r:id="rId28"/>
    <p:sldId id="300" r:id="rId29"/>
    <p:sldId id="301" r:id="rId30"/>
    <p:sldId id="302" r:id="rId31"/>
    <p:sldId id="303" r:id="rId32"/>
    <p:sldId id="283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E6B"/>
    <a:srgbClr val="234964"/>
    <a:srgbClr val="F6F6F6"/>
    <a:srgbClr val="EBEBEB"/>
    <a:srgbClr val="FAFAFA"/>
    <a:srgbClr val="234864"/>
    <a:srgbClr val="FBFBFB"/>
    <a:srgbClr val="FCFCFC"/>
    <a:srgbClr val="F9F9F9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7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9220C-1BC2-4002-8F3A-0592245D17C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341A5-0E52-4EB8-ABD8-9E2E6B424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36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3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5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2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5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28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99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74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413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627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3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07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18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9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7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72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08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29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65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26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30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5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3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067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76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3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2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9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65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D2FE5-5C16-4F62-9D00-CB83B7A220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1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3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71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17673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08271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8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72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6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1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2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49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8F054-2505-4724-BCBA-28284C948A42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9B18-D882-42D8-8EA9-27C066D62F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DFDFD"/>
              </a:gs>
              <a:gs pos="100000">
                <a:srgbClr val="E6E6E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1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459045" y="-2028231"/>
            <a:ext cx="1940852" cy="5302880"/>
            <a:chOff x="1444624" y="0"/>
            <a:chExt cx="1589087" cy="43417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20" name="直接连接符 19"/>
            <p:cNvCxnSpPr/>
            <p:nvPr/>
          </p:nvCxnSpPr>
          <p:spPr>
            <a:xfrm>
              <a:off x="2239167" y="0"/>
              <a:ext cx="0" cy="2724068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444624" y="27018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24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448015" y="-2028231"/>
            <a:ext cx="1940852" cy="4226982"/>
            <a:chOff x="3116261" y="0"/>
            <a:chExt cx="1589087" cy="34608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116261" y="18209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cxnSp>
          <p:nvCxnSpPr>
            <p:cNvPr id="35" name="直接连接符 34"/>
            <p:cNvCxnSpPr>
              <a:endCxn id="6" idx="4"/>
            </p:cNvCxnSpPr>
            <p:nvPr/>
          </p:nvCxnSpPr>
          <p:spPr>
            <a:xfrm>
              <a:off x="3920019" y="0"/>
              <a:ext cx="9757" cy="182098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477094" y="-1594711"/>
            <a:ext cx="1940852" cy="3689839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37" name="直接连接符 36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318599" y="-264999"/>
            <a:ext cx="1920455" cy="3651062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9" name="直接连接符 48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51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4251873" y="3460149"/>
            <a:ext cx="36882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000" b="1" dirty="0" err="1">
                <a:solidFill>
                  <a:srgbClr val="254E6B"/>
                </a:solidFill>
                <a:latin typeface="微软雅黑" panose="020B0503020204020204" charset="-122"/>
                <a:ea typeface="创艺简细圆" pitchFamily="2" charset="-122"/>
              </a:rPr>
              <a:t>Todo</a:t>
            </a:r>
            <a:r>
              <a:rPr lang="en-US" altLang="zh-CN" sz="6000" b="1" dirty="0">
                <a:solidFill>
                  <a:srgbClr val="254E6B"/>
                </a:solidFill>
                <a:latin typeface="微软雅黑" panose="020B0503020204020204" charset="-122"/>
                <a:ea typeface="创艺简细圆" pitchFamily="2" charset="-122"/>
              </a:rPr>
              <a:t> List</a:t>
            </a:r>
            <a:endParaRPr lang="zh-CN" altLang="en-US" sz="6000" b="1" dirty="0">
              <a:solidFill>
                <a:srgbClr val="254E6B"/>
              </a:solidFill>
              <a:latin typeface="微软雅黑" panose="020B0503020204020204" charset="-122"/>
              <a:ea typeface="创艺简细圆" pitchFamily="2" charset="-122"/>
            </a:endParaRPr>
          </a:p>
        </p:txBody>
      </p:sp>
      <p:cxnSp>
        <p:nvCxnSpPr>
          <p:cNvPr id="64" name="直接连接符 63"/>
          <p:cNvCxnSpPr>
            <a:cxnSpLocks/>
          </p:cNvCxnSpPr>
          <p:nvPr/>
        </p:nvCxnSpPr>
        <p:spPr>
          <a:xfrm>
            <a:off x="3241505" y="5495566"/>
            <a:ext cx="5570591" cy="0"/>
          </a:xfrm>
          <a:prstGeom prst="line">
            <a:avLst/>
          </a:prstGeom>
          <a:noFill/>
          <a:ln w="38100" cap="flat" cmpd="sng" algn="ctr">
            <a:solidFill>
              <a:srgbClr val="1F3F57"/>
            </a:solidFill>
            <a:prstDash val="solid"/>
            <a:miter lim="800000"/>
          </a:ln>
          <a:effectLst/>
        </p:spPr>
      </p:cxnSp>
      <p:sp>
        <p:nvSpPr>
          <p:cNvPr id="65" name="文本框 5"/>
          <p:cNvSpPr txBox="1">
            <a:spLocks noChangeArrowheads="1"/>
          </p:cNvSpPr>
          <p:nvPr/>
        </p:nvSpPr>
        <p:spPr bwMode="auto">
          <a:xfrm>
            <a:off x="3846673" y="5664352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电子科技大学</a:t>
            </a:r>
            <a:r>
              <a:rPr lang="en-US" altLang="zh-CN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endParaRPr lang="zh-CN" altLang="en-US" sz="2000" b="1" dirty="0">
              <a:solidFill>
                <a:srgbClr val="254E6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6" name="文本框 5"/>
          <p:cNvSpPr txBox="1">
            <a:spLocks noChangeArrowheads="1"/>
          </p:cNvSpPr>
          <p:nvPr/>
        </p:nvSpPr>
        <p:spPr bwMode="auto">
          <a:xfrm>
            <a:off x="6823473" y="5664352"/>
            <a:ext cx="9806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付瑜蕾</a:t>
            </a:r>
          </a:p>
        </p:txBody>
      </p:sp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5">
            <a:extLst>
              <a:ext uri="{FF2B5EF4-FFF2-40B4-BE49-F238E27FC236}">
                <a16:creationId xmlns:a16="http://schemas.microsoft.com/office/drawing/2014/main" id="{51B9BCA7-71F0-4DC7-9FF7-29E8ABFFB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751" y="4689111"/>
            <a:ext cx="80084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254E6B"/>
                </a:solidFill>
                <a:latin typeface="微软雅黑" panose="020B0503020204020204" charset="-122"/>
                <a:ea typeface="创艺简细圆" pitchFamily="2" charset="-122"/>
              </a:rPr>
              <a:t>-Live your life with high efficiency</a:t>
            </a:r>
          </a:p>
        </p:txBody>
      </p:sp>
      <p:sp>
        <p:nvSpPr>
          <p:cNvPr id="69" name="文本框 5">
            <a:extLst>
              <a:ext uri="{FF2B5EF4-FFF2-40B4-BE49-F238E27FC236}">
                <a16:creationId xmlns:a16="http://schemas.microsoft.com/office/drawing/2014/main" id="{4D6DA425-92C2-4EA6-8CE4-897856C7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62" y="6145300"/>
            <a:ext cx="3913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2018</a:t>
            </a: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级 计算机（“互联网”</a:t>
            </a:r>
            <a:r>
              <a:rPr lang="en-US" altLang="zh-CN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61173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  <p:bldP spid="6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4012637" cy="243143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事项统计页面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各个状态事项统计饼状图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最近要发生的事件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当前日期及以后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按照事件顺序从近到远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件事件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ED2C4E9-4F31-41E1-B56D-3D43C8755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983" y="-20027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5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3828292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提醒设置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设置对应闹钟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只能够设置当天闹钟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版本无法展示）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45C2EA5-93A9-4222-8A07-F1AF020F5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58" y="1485640"/>
            <a:ext cx="3945071" cy="46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87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3550972" cy="206210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手机本地存储数据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数据存到内存中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从内存中读取更新数据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每次关闭打开应用数据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不会丢失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F86D11D1-0EC3-43DB-801B-D7A3A546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97" y="-38974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2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2824812" cy="206210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细节优化</a:t>
            </a:r>
            <a:r>
              <a:rPr lang="en-US" altLang="zh-CN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图标放大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图标变换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颜色变换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25EDEB3-62FB-4AD6-B561-89FEEF9D1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26" y="3893734"/>
            <a:ext cx="1343352" cy="10438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96CBBE-E420-4DA4-9385-37CB768BC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81" y="4029207"/>
            <a:ext cx="2506028" cy="20621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7B56CDB-B083-42D4-B747-B224682DA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26" y="5071903"/>
            <a:ext cx="3089112" cy="101940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69E7FAA-602E-45F9-B6E8-B3522CD9F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82" y="2945984"/>
            <a:ext cx="4426800" cy="67631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4F8D050-DA6B-43DD-90E1-630DA1568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11" y="1635441"/>
            <a:ext cx="3919790" cy="11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9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4166525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细节优化</a:t>
            </a:r>
            <a:r>
              <a:rPr lang="en-US" altLang="zh-CN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事项名展示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对于过长的名字只展示部分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统计页面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89B136B-7690-4D3C-89D4-E68BA51D7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96" y="4315894"/>
            <a:ext cx="2674097" cy="15987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A0B169-17F4-4DDC-85C6-1C44BD72A0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96" y="1367070"/>
            <a:ext cx="1822524" cy="13515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89C709F-300C-48CC-80C4-17E52AD31E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96" y="2950917"/>
            <a:ext cx="3817087" cy="101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76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3243196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细节优化</a:t>
            </a:r>
            <a:r>
              <a:rPr lang="en-US" altLang="zh-CN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提示语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闹钟设定结果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语音输入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3F56B10-9EFA-45EB-BFCA-5B07D64F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57" y="4361489"/>
            <a:ext cx="3925336" cy="145003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ECEBAF3-9D07-46DB-8A4A-326C378FB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49" y="2268386"/>
            <a:ext cx="3315777" cy="15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3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分页面介绍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2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Page1-Enter</a:t>
            </a:r>
            <a:r>
              <a:rPr lang="zh-CN" altLang="en-US" sz="36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页面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8F375DD-3C6B-4FCF-BE0D-934BF0371B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42" y="103826"/>
            <a:ext cx="3069391" cy="6650347"/>
          </a:xfrm>
          <a:prstGeom prst="rect">
            <a:avLst/>
          </a:prstGeom>
        </p:spPr>
      </p:pic>
      <p:sp>
        <p:nvSpPr>
          <p:cNvPr id="31" name="文本框 3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4AB5F48D-BD65-4887-AFBA-5B78C9E25B1F}"/>
              </a:ext>
            </a:extLst>
          </p:cNvPr>
          <p:cNvSpPr txBox="1"/>
          <p:nvPr/>
        </p:nvSpPr>
        <p:spPr>
          <a:xfrm>
            <a:off x="3893923" y="2409887"/>
            <a:ext cx="1544654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F8B906-5CA6-4D19-BDAC-5D2278A210FF}"/>
              </a:ext>
            </a:extLst>
          </p:cNvPr>
          <p:cNvGrpSpPr/>
          <p:nvPr/>
        </p:nvGrpSpPr>
        <p:grpSpPr>
          <a:xfrm>
            <a:off x="1745311" y="25622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33" name="Freeform 981">
              <a:extLst>
                <a:ext uri="{FF2B5EF4-FFF2-40B4-BE49-F238E27FC236}">
                  <a16:creationId xmlns:a16="http://schemas.microsoft.com/office/drawing/2014/main" id="{4219D4DB-E15D-4EEE-B4A5-85CFB637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4" name="Freeform 982">
              <a:extLst>
                <a:ext uri="{FF2B5EF4-FFF2-40B4-BE49-F238E27FC236}">
                  <a16:creationId xmlns:a16="http://schemas.microsoft.com/office/drawing/2014/main" id="{E3D6BC68-8660-4CD3-9FA3-2B0BEE70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5" name="Freeform 983">
              <a:extLst>
                <a:ext uri="{FF2B5EF4-FFF2-40B4-BE49-F238E27FC236}">
                  <a16:creationId xmlns:a16="http://schemas.microsoft.com/office/drawing/2014/main" id="{2E0B1877-3F97-47CA-9861-B8DA4BCFF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" name="Freeform 984">
              <a:extLst>
                <a:ext uri="{FF2B5EF4-FFF2-40B4-BE49-F238E27FC236}">
                  <a16:creationId xmlns:a16="http://schemas.microsoft.com/office/drawing/2014/main" id="{86E5889C-80DD-4436-A8D2-356F376EB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" name="Freeform 985">
              <a:extLst>
                <a:ext uri="{FF2B5EF4-FFF2-40B4-BE49-F238E27FC236}">
                  <a16:creationId xmlns:a16="http://schemas.microsoft.com/office/drawing/2014/main" id="{B0725CE0-BA79-47EA-87F4-60B780577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" name="Freeform 986">
              <a:extLst>
                <a:ext uri="{FF2B5EF4-FFF2-40B4-BE49-F238E27FC236}">
                  <a16:creationId xmlns:a16="http://schemas.microsoft.com/office/drawing/2014/main" id="{B6848694-E48E-433B-A271-C23921B17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" name="Freeform 987">
              <a:extLst>
                <a:ext uri="{FF2B5EF4-FFF2-40B4-BE49-F238E27FC236}">
                  <a16:creationId xmlns:a16="http://schemas.microsoft.com/office/drawing/2014/main" id="{6B6FB019-FB59-4781-B071-E6E95CF27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Freeform 988">
              <a:extLst>
                <a:ext uri="{FF2B5EF4-FFF2-40B4-BE49-F238E27FC236}">
                  <a16:creationId xmlns:a16="http://schemas.microsoft.com/office/drawing/2014/main" id="{E2F20974-3B18-4A5D-8CF0-F01D8224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Freeform 989">
              <a:extLst>
                <a:ext uri="{FF2B5EF4-FFF2-40B4-BE49-F238E27FC236}">
                  <a16:creationId xmlns:a16="http://schemas.microsoft.com/office/drawing/2014/main" id="{CD6A34B5-6B9D-41C2-B740-8B300A1CE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990">
              <a:extLst>
                <a:ext uri="{FF2B5EF4-FFF2-40B4-BE49-F238E27FC236}">
                  <a16:creationId xmlns:a16="http://schemas.microsoft.com/office/drawing/2014/main" id="{F4ECAF87-C266-4E68-9FCB-29B93636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3" name="Freeform 991">
              <a:extLst>
                <a:ext uri="{FF2B5EF4-FFF2-40B4-BE49-F238E27FC236}">
                  <a16:creationId xmlns:a16="http://schemas.microsoft.com/office/drawing/2014/main" id="{B83F5EEF-AB36-45B7-8959-A528A4A50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4" name="Freeform 992">
              <a:extLst>
                <a:ext uri="{FF2B5EF4-FFF2-40B4-BE49-F238E27FC236}">
                  <a16:creationId xmlns:a16="http://schemas.microsoft.com/office/drawing/2014/main" id="{8DF50463-DA75-4A93-BC6E-0287EE135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5" name="Freeform 993">
              <a:extLst>
                <a:ext uri="{FF2B5EF4-FFF2-40B4-BE49-F238E27FC236}">
                  <a16:creationId xmlns:a16="http://schemas.microsoft.com/office/drawing/2014/main" id="{D1200987-2B31-48B3-9791-7E20341FD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994">
              <a:extLst>
                <a:ext uri="{FF2B5EF4-FFF2-40B4-BE49-F238E27FC236}">
                  <a16:creationId xmlns:a16="http://schemas.microsoft.com/office/drawing/2014/main" id="{B0D70CA8-5733-4509-AE50-3F9679410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995">
              <a:extLst>
                <a:ext uri="{FF2B5EF4-FFF2-40B4-BE49-F238E27FC236}">
                  <a16:creationId xmlns:a16="http://schemas.microsoft.com/office/drawing/2014/main" id="{DB044FA4-5838-4317-9E01-A33FACAF6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8" name="Freeform 996">
              <a:extLst>
                <a:ext uri="{FF2B5EF4-FFF2-40B4-BE49-F238E27FC236}">
                  <a16:creationId xmlns:a16="http://schemas.microsoft.com/office/drawing/2014/main" id="{1F668896-F2E9-4BF2-A06D-3E773F6E8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9" name="Freeform 997">
              <a:extLst>
                <a:ext uri="{FF2B5EF4-FFF2-40B4-BE49-F238E27FC236}">
                  <a16:creationId xmlns:a16="http://schemas.microsoft.com/office/drawing/2014/main" id="{0D962783-73C7-4ACC-88ED-CC11134ED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0" name="Freeform 998">
              <a:extLst>
                <a:ext uri="{FF2B5EF4-FFF2-40B4-BE49-F238E27FC236}">
                  <a16:creationId xmlns:a16="http://schemas.microsoft.com/office/drawing/2014/main" id="{A65863BB-E898-4DA2-B1DB-00857893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1" name="Freeform 999">
              <a:extLst>
                <a:ext uri="{FF2B5EF4-FFF2-40B4-BE49-F238E27FC236}">
                  <a16:creationId xmlns:a16="http://schemas.microsoft.com/office/drawing/2014/main" id="{0676C77A-03BF-419D-913C-F323E06C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2" name="Freeform 1000">
              <a:extLst>
                <a:ext uri="{FF2B5EF4-FFF2-40B4-BE49-F238E27FC236}">
                  <a16:creationId xmlns:a16="http://schemas.microsoft.com/office/drawing/2014/main" id="{9CBCB1D4-CE87-4C60-A79B-3478A7AB9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3" name="Freeform 1001">
              <a:extLst>
                <a:ext uri="{FF2B5EF4-FFF2-40B4-BE49-F238E27FC236}">
                  <a16:creationId xmlns:a16="http://schemas.microsoft.com/office/drawing/2014/main" id="{84CF8DED-01E9-43A0-8380-9C46EAED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4" name="Freeform 1002">
              <a:extLst>
                <a:ext uri="{FF2B5EF4-FFF2-40B4-BE49-F238E27FC236}">
                  <a16:creationId xmlns:a16="http://schemas.microsoft.com/office/drawing/2014/main" id="{D380CC5F-2E36-4CA4-B3E5-109EE4A82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" name="Freeform 1003">
              <a:extLst>
                <a:ext uri="{FF2B5EF4-FFF2-40B4-BE49-F238E27FC236}">
                  <a16:creationId xmlns:a16="http://schemas.microsoft.com/office/drawing/2014/main" id="{550AE091-9024-44E9-BD58-1CFBBFBC3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6" name="Freeform 1004">
              <a:extLst>
                <a:ext uri="{FF2B5EF4-FFF2-40B4-BE49-F238E27FC236}">
                  <a16:creationId xmlns:a16="http://schemas.microsoft.com/office/drawing/2014/main" id="{FA279CD9-D118-4850-AFCD-470F54D4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7" name="Freeform 1005">
              <a:extLst>
                <a:ext uri="{FF2B5EF4-FFF2-40B4-BE49-F238E27FC236}">
                  <a16:creationId xmlns:a16="http://schemas.microsoft.com/office/drawing/2014/main" id="{99D3CA51-3218-481D-9485-EDB804E50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8" name="Freeform 1006">
              <a:extLst>
                <a:ext uri="{FF2B5EF4-FFF2-40B4-BE49-F238E27FC236}">
                  <a16:creationId xmlns:a16="http://schemas.microsoft.com/office/drawing/2014/main" id="{C4549F24-3E13-4253-8C78-E3EF12E0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9" name="Freeform 1007">
              <a:extLst>
                <a:ext uri="{FF2B5EF4-FFF2-40B4-BE49-F238E27FC236}">
                  <a16:creationId xmlns:a16="http://schemas.microsoft.com/office/drawing/2014/main" id="{988C46F7-CEC3-4D3A-938C-318B90FC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0" name="Freeform 1008">
              <a:extLst>
                <a:ext uri="{FF2B5EF4-FFF2-40B4-BE49-F238E27FC236}">
                  <a16:creationId xmlns:a16="http://schemas.microsoft.com/office/drawing/2014/main" id="{C376F4FE-16C8-4A80-8566-378297929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Freeform 1010">
              <a:extLst>
                <a:ext uri="{FF2B5EF4-FFF2-40B4-BE49-F238E27FC236}">
                  <a16:creationId xmlns:a16="http://schemas.microsoft.com/office/drawing/2014/main" id="{B5D00F67-C6BF-4A0D-959F-32C721BD9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E67B396-5530-468B-BFA8-764FA7CAAA87}"/>
              </a:ext>
            </a:extLst>
          </p:cNvPr>
          <p:cNvCxnSpPr/>
          <p:nvPr/>
        </p:nvCxnSpPr>
        <p:spPr>
          <a:xfrm flipV="1">
            <a:off x="5242560" y="2409887"/>
            <a:ext cx="3759200" cy="152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E09FE7D-DB8D-4D99-B262-79CAB8A683C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438577" y="3354939"/>
            <a:ext cx="2867182" cy="24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EB94C15-4AEE-48F3-87B5-4CFE46B37209}"/>
              </a:ext>
            </a:extLst>
          </p:cNvPr>
          <p:cNvCxnSpPr>
            <a:cxnSpLocks/>
          </p:cNvCxnSpPr>
          <p:nvPr/>
        </p:nvCxnSpPr>
        <p:spPr>
          <a:xfrm>
            <a:off x="5580817" y="4134446"/>
            <a:ext cx="3654623" cy="38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1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Page2-Home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页面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056D145F-1503-4560-8ED6-9AA62AF334C3}"/>
              </a:ext>
            </a:extLst>
          </p:cNvPr>
          <p:cNvSpPr txBox="1"/>
          <p:nvPr/>
        </p:nvSpPr>
        <p:spPr>
          <a:xfrm>
            <a:off x="2615774" y="2016987"/>
            <a:ext cx="2781531" cy="41549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标题部分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增加事项按钮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统计部分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和状态对应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统计页面按钮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事项部分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状态改变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状态导航栏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87808292-367C-4FA8-9A48-4A5A4C40B609}"/>
              </a:ext>
            </a:extLst>
          </p:cNvPr>
          <p:cNvGrpSpPr/>
          <p:nvPr/>
        </p:nvGrpSpPr>
        <p:grpSpPr>
          <a:xfrm>
            <a:off x="652159" y="270404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02" name="Freeform 981">
              <a:extLst>
                <a:ext uri="{FF2B5EF4-FFF2-40B4-BE49-F238E27FC236}">
                  <a16:creationId xmlns:a16="http://schemas.microsoft.com/office/drawing/2014/main" id="{2A8CB68C-1FAD-4B8D-9926-F4D5BA36D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982">
              <a:extLst>
                <a:ext uri="{FF2B5EF4-FFF2-40B4-BE49-F238E27FC236}">
                  <a16:creationId xmlns:a16="http://schemas.microsoft.com/office/drawing/2014/main" id="{E6AC9647-16AB-4E47-A7B8-B859ABDDD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983">
              <a:extLst>
                <a:ext uri="{FF2B5EF4-FFF2-40B4-BE49-F238E27FC236}">
                  <a16:creationId xmlns:a16="http://schemas.microsoft.com/office/drawing/2014/main" id="{0203F88E-C101-4FDF-B685-5F6B22285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984">
              <a:extLst>
                <a:ext uri="{FF2B5EF4-FFF2-40B4-BE49-F238E27FC236}">
                  <a16:creationId xmlns:a16="http://schemas.microsoft.com/office/drawing/2014/main" id="{8660753D-B8E4-401C-9CD9-A7F304E74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985">
              <a:extLst>
                <a:ext uri="{FF2B5EF4-FFF2-40B4-BE49-F238E27FC236}">
                  <a16:creationId xmlns:a16="http://schemas.microsoft.com/office/drawing/2014/main" id="{B733C5A2-0966-440C-9460-31E0492CA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986">
              <a:extLst>
                <a:ext uri="{FF2B5EF4-FFF2-40B4-BE49-F238E27FC236}">
                  <a16:creationId xmlns:a16="http://schemas.microsoft.com/office/drawing/2014/main" id="{8282F001-D373-40C0-82D3-92689848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8" name="Freeform 987">
              <a:extLst>
                <a:ext uri="{FF2B5EF4-FFF2-40B4-BE49-F238E27FC236}">
                  <a16:creationId xmlns:a16="http://schemas.microsoft.com/office/drawing/2014/main" id="{9EB19738-CDC2-43B2-9D9E-57312DA32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9" name="Freeform 988">
              <a:extLst>
                <a:ext uri="{FF2B5EF4-FFF2-40B4-BE49-F238E27FC236}">
                  <a16:creationId xmlns:a16="http://schemas.microsoft.com/office/drawing/2014/main" id="{2A398717-E619-47F8-B1BF-F694AE4D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0" name="Freeform 989">
              <a:extLst>
                <a:ext uri="{FF2B5EF4-FFF2-40B4-BE49-F238E27FC236}">
                  <a16:creationId xmlns:a16="http://schemas.microsoft.com/office/drawing/2014/main" id="{A37CC956-FA50-4E09-9FEC-1D436577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1" name="Freeform 990">
              <a:extLst>
                <a:ext uri="{FF2B5EF4-FFF2-40B4-BE49-F238E27FC236}">
                  <a16:creationId xmlns:a16="http://schemas.microsoft.com/office/drawing/2014/main" id="{902DF1FD-76B0-4197-B92D-82F25066E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2" name="Freeform 991">
              <a:extLst>
                <a:ext uri="{FF2B5EF4-FFF2-40B4-BE49-F238E27FC236}">
                  <a16:creationId xmlns:a16="http://schemas.microsoft.com/office/drawing/2014/main" id="{3FECA8F2-D2C9-40E5-AA98-619626EDB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3" name="Freeform 992">
              <a:extLst>
                <a:ext uri="{FF2B5EF4-FFF2-40B4-BE49-F238E27FC236}">
                  <a16:creationId xmlns:a16="http://schemas.microsoft.com/office/drawing/2014/main" id="{E0C68BA7-1B49-4EFF-9C39-60DDB08B6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4" name="Freeform 993">
              <a:extLst>
                <a:ext uri="{FF2B5EF4-FFF2-40B4-BE49-F238E27FC236}">
                  <a16:creationId xmlns:a16="http://schemas.microsoft.com/office/drawing/2014/main" id="{1DEF1AE0-24CD-41D9-9C32-24A0BFFC7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5" name="Freeform 994">
              <a:extLst>
                <a:ext uri="{FF2B5EF4-FFF2-40B4-BE49-F238E27FC236}">
                  <a16:creationId xmlns:a16="http://schemas.microsoft.com/office/drawing/2014/main" id="{0C0CFD02-D192-4CD2-92F0-2F9006F43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6" name="Freeform 995">
              <a:extLst>
                <a:ext uri="{FF2B5EF4-FFF2-40B4-BE49-F238E27FC236}">
                  <a16:creationId xmlns:a16="http://schemas.microsoft.com/office/drawing/2014/main" id="{1BCE5ACA-ED26-4277-B345-8B3C651C2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7" name="Freeform 996">
              <a:extLst>
                <a:ext uri="{FF2B5EF4-FFF2-40B4-BE49-F238E27FC236}">
                  <a16:creationId xmlns:a16="http://schemas.microsoft.com/office/drawing/2014/main" id="{88BFF7B4-0F92-490C-9AAA-22764F24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8" name="Freeform 997">
              <a:extLst>
                <a:ext uri="{FF2B5EF4-FFF2-40B4-BE49-F238E27FC236}">
                  <a16:creationId xmlns:a16="http://schemas.microsoft.com/office/drawing/2014/main" id="{94694627-9D31-4402-9A3A-BE4A74A33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19" name="Freeform 998">
              <a:extLst>
                <a:ext uri="{FF2B5EF4-FFF2-40B4-BE49-F238E27FC236}">
                  <a16:creationId xmlns:a16="http://schemas.microsoft.com/office/drawing/2014/main" id="{FC69D73A-3CDA-4AC6-9ABE-1E54E8EB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0" name="Freeform 999">
              <a:extLst>
                <a:ext uri="{FF2B5EF4-FFF2-40B4-BE49-F238E27FC236}">
                  <a16:creationId xmlns:a16="http://schemas.microsoft.com/office/drawing/2014/main" id="{118E0790-DBED-4F48-976E-BF6E9A9B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1" name="Freeform 1000">
              <a:extLst>
                <a:ext uri="{FF2B5EF4-FFF2-40B4-BE49-F238E27FC236}">
                  <a16:creationId xmlns:a16="http://schemas.microsoft.com/office/drawing/2014/main" id="{828B5640-483C-4087-83B5-FC1026A1E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2" name="Freeform 1001">
              <a:extLst>
                <a:ext uri="{FF2B5EF4-FFF2-40B4-BE49-F238E27FC236}">
                  <a16:creationId xmlns:a16="http://schemas.microsoft.com/office/drawing/2014/main" id="{EECC8599-F492-47DD-9944-DF2C00BA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3" name="Freeform 1002">
              <a:extLst>
                <a:ext uri="{FF2B5EF4-FFF2-40B4-BE49-F238E27FC236}">
                  <a16:creationId xmlns:a16="http://schemas.microsoft.com/office/drawing/2014/main" id="{3BCFBA3F-7072-4130-8C56-8F0B430F8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4" name="Freeform 1003">
              <a:extLst>
                <a:ext uri="{FF2B5EF4-FFF2-40B4-BE49-F238E27FC236}">
                  <a16:creationId xmlns:a16="http://schemas.microsoft.com/office/drawing/2014/main" id="{98F227DC-D40F-40A0-B5A0-A021BB2D8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5" name="Freeform 1004">
              <a:extLst>
                <a:ext uri="{FF2B5EF4-FFF2-40B4-BE49-F238E27FC236}">
                  <a16:creationId xmlns:a16="http://schemas.microsoft.com/office/drawing/2014/main" id="{547C4DF6-C188-4EEA-941E-D691C444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6" name="Freeform 1005">
              <a:extLst>
                <a:ext uri="{FF2B5EF4-FFF2-40B4-BE49-F238E27FC236}">
                  <a16:creationId xmlns:a16="http://schemas.microsoft.com/office/drawing/2014/main" id="{6CB1DBC5-E80F-41AE-BEEE-A40DD3C31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7" name="Freeform 1006">
              <a:extLst>
                <a:ext uri="{FF2B5EF4-FFF2-40B4-BE49-F238E27FC236}">
                  <a16:creationId xmlns:a16="http://schemas.microsoft.com/office/drawing/2014/main" id="{E5ED4B8A-53D6-4188-B0F9-DCC341009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8" name="Freeform 1007">
              <a:extLst>
                <a:ext uri="{FF2B5EF4-FFF2-40B4-BE49-F238E27FC236}">
                  <a16:creationId xmlns:a16="http://schemas.microsoft.com/office/drawing/2014/main" id="{FC106AC3-D95A-4C55-B069-EA41E655F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9" name="Freeform 1008">
              <a:extLst>
                <a:ext uri="{FF2B5EF4-FFF2-40B4-BE49-F238E27FC236}">
                  <a16:creationId xmlns:a16="http://schemas.microsoft.com/office/drawing/2014/main" id="{5B92EE1D-D15C-48FE-B3F6-8B9801A1E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0" name="Freeform 1010">
              <a:extLst>
                <a:ext uri="{FF2B5EF4-FFF2-40B4-BE49-F238E27FC236}">
                  <a16:creationId xmlns:a16="http://schemas.microsoft.com/office/drawing/2014/main" id="{5BEAD1B1-7C9F-4A7F-9A22-D746AC769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34" name="图片 133">
            <a:extLst>
              <a:ext uri="{FF2B5EF4-FFF2-40B4-BE49-F238E27FC236}">
                <a16:creationId xmlns:a16="http://schemas.microsoft.com/office/drawing/2014/main" id="{6236FD4C-BAE0-4C58-9110-FAB7EF1D6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24" y="-10867"/>
            <a:ext cx="3165231" cy="6858000"/>
          </a:xfrm>
          <a:prstGeom prst="rect">
            <a:avLst/>
          </a:prstGeom>
        </p:spPr>
      </p:pic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72A8B8DF-9B43-448A-9BD9-08B022F9DBB7}"/>
              </a:ext>
            </a:extLst>
          </p:cNvPr>
          <p:cNvCxnSpPr/>
          <p:nvPr/>
        </p:nvCxnSpPr>
        <p:spPr>
          <a:xfrm>
            <a:off x="7995920" y="2181975"/>
            <a:ext cx="276352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AB036F08-D00F-49C0-99F2-266E66CCC77C}"/>
              </a:ext>
            </a:extLst>
          </p:cNvPr>
          <p:cNvCxnSpPr/>
          <p:nvPr/>
        </p:nvCxnSpPr>
        <p:spPr>
          <a:xfrm>
            <a:off x="7995920" y="2853176"/>
            <a:ext cx="276352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8831D90C-804F-4EA3-A941-389D2BFFC207}"/>
              </a:ext>
            </a:extLst>
          </p:cNvPr>
          <p:cNvCxnSpPr/>
          <p:nvPr/>
        </p:nvCxnSpPr>
        <p:spPr>
          <a:xfrm>
            <a:off x="8065379" y="6418695"/>
            <a:ext cx="276352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844E3E1A-B964-443A-B60C-E6733C789542}"/>
              </a:ext>
            </a:extLst>
          </p:cNvPr>
          <p:cNvCxnSpPr>
            <a:cxnSpLocks/>
          </p:cNvCxnSpPr>
          <p:nvPr/>
        </p:nvCxnSpPr>
        <p:spPr>
          <a:xfrm flipV="1">
            <a:off x="4815840" y="1693690"/>
            <a:ext cx="3048684" cy="4882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B6B25D64-C657-4A46-B5F6-C5182FFD6DE9}"/>
              </a:ext>
            </a:extLst>
          </p:cNvPr>
          <p:cNvCxnSpPr>
            <a:cxnSpLocks/>
          </p:cNvCxnSpPr>
          <p:nvPr/>
        </p:nvCxnSpPr>
        <p:spPr>
          <a:xfrm flipV="1">
            <a:off x="4724400" y="2700288"/>
            <a:ext cx="3140124" cy="6321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254A50E5-B0E8-46AD-BF90-A2ADC1061826}"/>
              </a:ext>
            </a:extLst>
          </p:cNvPr>
          <p:cNvCxnSpPr>
            <a:cxnSpLocks/>
          </p:cNvCxnSpPr>
          <p:nvPr/>
        </p:nvCxnSpPr>
        <p:spPr>
          <a:xfrm>
            <a:off x="4592320" y="4537252"/>
            <a:ext cx="3303245" cy="138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3220F0FF-9BAD-4E3B-8EDC-A14099AA4B31}"/>
              </a:ext>
            </a:extLst>
          </p:cNvPr>
          <p:cNvCxnSpPr>
            <a:cxnSpLocks/>
          </p:cNvCxnSpPr>
          <p:nvPr/>
        </p:nvCxnSpPr>
        <p:spPr>
          <a:xfrm>
            <a:off x="4724400" y="5985888"/>
            <a:ext cx="3140124" cy="5227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653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Page2-Home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页面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4" name="图片 133">
            <a:extLst>
              <a:ext uri="{FF2B5EF4-FFF2-40B4-BE49-F238E27FC236}">
                <a16:creationId xmlns:a16="http://schemas.microsoft.com/office/drawing/2014/main" id="{6236FD4C-BAE0-4C58-9110-FAB7EF1D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9" r="816"/>
          <a:stretch/>
        </p:blipFill>
        <p:spPr>
          <a:xfrm>
            <a:off x="1345472" y="1467317"/>
            <a:ext cx="3139397" cy="48178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EAF9F6-3215-466A-B034-97659F012F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4"/>
          <a:stretch/>
        </p:blipFill>
        <p:spPr>
          <a:xfrm>
            <a:off x="4635094" y="1426303"/>
            <a:ext cx="3228746" cy="48588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8509CF-C5CB-48D7-AA88-BC5B7978E8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712" r="-901"/>
          <a:stretch/>
        </p:blipFill>
        <p:spPr>
          <a:xfrm>
            <a:off x="8014065" y="1402060"/>
            <a:ext cx="3362770" cy="48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8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/>
          <p:cNvSpPr>
            <a:spLocks noEditPoints="1"/>
          </p:cNvSpPr>
          <p:nvPr/>
        </p:nvSpPr>
        <p:spPr bwMode="auto">
          <a:xfrm>
            <a:off x="10855607" y="123352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811194" y="141570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47642" y="1154092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整体设计</a:t>
            </a:r>
          </a:p>
        </p:txBody>
      </p:sp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10886644" y="266278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6842231" y="284496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78679" y="2583352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分页面介绍</a:t>
            </a: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875655" y="40814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831242" y="426359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67690" y="4001987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3. Demo</a:t>
            </a:r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展示</a:t>
            </a: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0867879" y="5563913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823466" y="5746089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59914" y="5484479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实现代码</a:t>
            </a:r>
          </a:p>
        </p:txBody>
      </p:sp>
      <p:sp>
        <p:nvSpPr>
          <p:cNvPr id="15" name="Freeform 197"/>
          <p:cNvSpPr>
            <a:spLocks noEditPoints="1"/>
          </p:cNvSpPr>
          <p:nvPr/>
        </p:nvSpPr>
        <p:spPr bwMode="auto">
          <a:xfrm>
            <a:off x="887920" y="2355307"/>
            <a:ext cx="4400694" cy="2169900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90055" y="3388063"/>
            <a:ext cx="3612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254E6B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目 录</a:t>
            </a:r>
            <a:r>
              <a:rPr lang="en-US" altLang="zh-CN" sz="2400" b="1" dirty="0">
                <a:solidFill>
                  <a:srgbClr val="254E6B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/contents</a:t>
            </a:r>
            <a:endParaRPr lang="zh-CN" altLang="en-US" sz="13800" b="1" dirty="0">
              <a:solidFill>
                <a:srgbClr val="254E6B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 flipV="1">
            <a:off x="6749032" y="2068276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20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 flipV="1">
            <a:off x="6762042" y="3493040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32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flipV="1">
            <a:off x="6709276" y="644123"/>
            <a:ext cx="739929" cy="763583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44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2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5" name="Group 4"/>
          <p:cNvGrpSpPr>
            <a:grpSpLocks noChangeAspect="1"/>
          </p:cNvGrpSpPr>
          <p:nvPr/>
        </p:nvGrpSpPr>
        <p:grpSpPr bwMode="auto">
          <a:xfrm flipV="1">
            <a:off x="6762042" y="4984508"/>
            <a:ext cx="732153" cy="755559"/>
            <a:chOff x="1308" y="1009"/>
            <a:chExt cx="1001" cy="1033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44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Page3-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增改页面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9AC0030C-2481-478E-A425-5128129FE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77" y="0"/>
            <a:ext cx="3165231" cy="6858000"/>
          </a:xfrm>
          <a:prstGeom prst="rect">
            <a:avLst/>
          </a:prstGeom>
        </p:spPr>
      </p:pic>
      <p:sp>
        <p:nvSpPr>
          <p:cNvPr id="77" name="文本框 7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A08FF8C2-281A-4752-BC04-B57C8A3040CF}"/>
              </a:ext>
            </a:extLst>
          </p:cNvPr>
          <p:cNvSpPr txBox="1"/>
          <p:nvPr/>
        </p:nvSpPr>
        <p:spPr>
          <a:xfrm>
            <a:off x="3134293" y="2608375"/>
            <a:ext cx="2165978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当下时期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对应属性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CAC876B-CDFA-4553-9C0F-6BA11E7BB432}"/>
              </a:ext>
            </a:extLst>
          </p:cNvPr>
          <p:cNvGrpSpPr/>
          <p:nvPr/>
        </p:nvGrpSpPr>
        <p:grpSpPr>
          <a:xfrm>
            <a:off x="985681" y="2760771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79" name="Freeform 981">
              <a:extLst>
                <a:ext uri="{FF2B5EF4-FFF2-40B4-BE49-F238E27FC236}">
                  <a16:creationId xmlns:a16="http://schemas.microsoft.com/office/drawing/2014/main" id="{D8F15FDF-C7CF-4C02-B6DC-24F701174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0" name="Freeform 982">
              <a:extLst>
                <a:ext uri="{FF2B5EF4-FFF2-40B4-BE49-F238E27FC236}">
                  <a16:creationId xmlns:a16="http://schemas.microsoft.com/office/drawing/2014/main" id="{308282F2-A4F5-43CD-87D7-EA861703E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1" name="Freeform 983">
              <a:extLst>
                <a:ext uri="{FF2B5EF4-FFF2-40B4-BE49-F238E27FC236}">
                  <a16:creationId xmlns:a16="http://schemas.microsoft.com/office/drawing/2014/main" id="{54370323-FCBF-4A24-AEA6-DBA693A3F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Freeform 984">
              <a:extLst>
                <a:ext uri="{FF2B5EF4-FFF2-40B4-BE49-F238E27FC236}">
                  <a16:creationId xmlns:a16="http://schemas.microsoft.com/office/drawing/2014/main" id="{EE150B1C-0A0E-4370-BC3B-C540EA1A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Freeform 985">
              <a:extLst>
                <a:ext uri="{FF2B5EF4-FFF2-40B4-BE49-F238E27FC236}">
                  <a16:creationId xmlns:a16="http://schemas.microsoft.com/office/drawing/2014/main" id="{3385FD56-10F2-4705-A206-C8BB6274E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Freeform 986">
              <a:extLst>
                <a:ext uri="{FF2B5EF4-FFF2-40B4-BE49-F238E27FC236}">
                  <a16:creationId xmlns:a16="http://schemas.microsoft.com/office/drawing/2014/main" id="{7D1C269A-E839-4658-8A7B-5F951DBA5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987">
              <a:extLst>
                <a:ext uri="{FF2B5EF4-FFF2-40B4-BE49-F238E27FC236}">
                  <a16:creationId xmlns:a16="http://schemas.microsoft.com/office/drawing/2014/main" id="{5CCBC7C3-919A-48FF-A8B0-62472DC3E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6" name="Freeform 988">
              <a:extLst>
                <a:ext uri="{FF2B5EF4-FFF2-40B4-BE49-F238E27FC236}">
                  <a16:creationId xmlns:a16="http://schemas.microsoft.com/office/drawing/2014/main" id="{BE619DAD-5B98-4D9E-A9D2-B4D32FF2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7" name="Freeform 989">
              <a:extLst>
                <a:ext uri="{FF2B5EF4-FFF2-40B4-BE49-F238E27FC236}">
                  <a16:creationId xmlns:a16="http://schemas.microsoft.com/office/drawing/2014/main" id="{C2503285-A632-4B9A-8EA2-27E630D82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990">
              <a:extLst>
                <a:ext uri="{FF2B5EF4-FFF2-40B4-BE49-F238E27FC236}">
                  <a16:creationId xmlns:a16="http://schemas.microsoft.com/office/drawing/2014/main" id="{9A50077A-5F9A-41AA-9CB8-151FEA0C3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991">
              <a:extLst>
                <a:ext uri="{FF2B5EF4-FFF2-40B4-BE49-F238E27FC236}">
                  <a16:creationId xmlns:a16="http://schemas.microsoft.com/office/drawing/2014/main" id="{DCF1C306-281E-407C-99E8-6075175D8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992">
              <a:extLst>
                <a:ext uri="{FF2B5EF4-FFF2-40B4-BE49-F238E27FC236}">
                  <a16:creationId xmlns:a16="http://schemas.microsoft.com/office/drawing/2014/main" id="{F31CCE5A-C9F1-496D-90D3-089AD72CD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993">
              <a:extLst>
                <a:ext uri="{FF2B5EF4-FFF2-40B4-BE49-F238E27FC236}">
                  <a16:creationId xmlns:a16="http://schemas.microsoft.com/office/drawing/2014/main" id="{AFCF3410-192C-4C6B-BD2D-7B810ACBF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994">
              <a:extLst>
                <a:ext uri="{FF2B5EF4-FFF2-40B4-BE49-F238E27FC236}">
                  <a16:creationId xmlns:a16="http://schemas.microsoft.com/office/drawing/2014/main" id="{0E117B66-A240-427D-801F-896CCC8DB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995">
              <a:extLst>
                <a:ext uri="{FF2B5EF4-FFF2-40B4-BE49-F238E27FC236}">
                  <a16:creationId xmlns:a16="http://schemas.microsoft.com/office/drawing/2014/main" id="{E7B7FF37-8A76-422F-8AB2-4C1508582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996">
              <a:extLst>
                <a:ext uri="{FF2B5EF4-FFF2-40B4-BE49-F238E27FC236}">
                  <a16:creationId xmlns:a16="http://schemas.microsoft.com/office/drawing/2014/main" id="{2335F945-F918-4E22-8491-598F0F47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997">
              <a:extLst>
                <a:ext uri="{FF2B5EF4-FFF2-40B4-BE49-F238E27FC236}">
                  <a16:creationId xmlns:a16="http://schemas.microsoft.com/office/drawing/2014/main" id="{086A3A48-E33E-435A-BA4A-7C08CA65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998">
              <a:extLst>
                <a:ext uri="{FF2B5EF4-FFF2-40B4-BE49-F238E27FC236}">
                  <a16:creationId xmlns:a16="http://schemas.microsoft.com/office/drawing/2014/main" id="{62D7B027-88C3-4615-BF99-AB2B430BA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999">
              <a:extLst>
                <a:ext uri="{FF2B5EF4-FFF2-40B4-BE49-F238E27FC236}">
                  <a16:creationId xmlns:a16="http://schemas.microsoft.com/office/drawing/2014/main" id="{A074C8CC-3EDC-4A04-90E7-8E4B49393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1000">
              <a:extLst>
                <a:ext uri="{FF2B5EF4-FFF2-40B4-BE49-F238E27FC236}">
                  <a16:creationId xmlns:a16="http://schemas.microsoft.com/office/drawing/2014/main" id="{47A0729F-E034-45F5-9A24-95F79BC3E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1001">
              <a:extLst>
                <a:ext uri="{FF2B5EF4-FFF2-40B4-BE49-F238E27FC236}">
                  <a16:creationId xmlns:a16="http://schemas.microsoft.com/office/drawing/2014/main" id="{CDBA8E51-17C5-46E8-956E-84663ABA1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1002">
              <a:extLst>
                <a:ext uri="{FF2B5EF4-FFF2-40B4-BE49-F238E27FC236}">
                  <a16:creationId xmlns:a16="http://schemas.microsoft.com/office/drawing/2014/main" id="{107690A0-5CE0-462D-89FE-0E0C0CDE1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1003">
              <a:extLst>
                <a:ext uri="{FF2B5EF4-FFF2-40B4-BE49-F238E27FC236}">
                  <a16:creationId xmlns:a16="http://schemas.microsoft.com/office/drawing/2014/main" id="{C631B7AF-00D3-42D5-A0BB-8D0F1A144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2" name="Freeform 1004">
              <a:extLst>
                <a:ext uri="{FF2B5EF4-FFF2-40B4-BE49-F238E27FC236}">
                  <a16:creationId xmlns:a16="http://schemas.microsoft.com/office/drawing/2014/main" id="{43BB8B40-E42A-4BF5-AF6C-9FA24E08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3" name="Freeform 1005">
              <a:extLst>
                <a:ext uri="{FF2B5EF4-FFF2-40B4-BE49-F238E27FC236}">
                  <a16:creationId xmlns:a16="http://schemas.microsoft.com/office/drawing/2014/main" id="{6E2850DE-E9E4-441D-9D03-1E2B12F2D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" name="Freeform 1006">
              <a:extLst>
                <a:ext uri="{FF2B5EF4-FFF2-40B4-BE49-F238E27FC236}">
                  <a16:creationId xmlns:a16="http://schemas.microsoft.com/office/drawing/2014/main" id="{0E0A97FD-D67F-4020-A4F9-1647F470E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5" name="Freeform 1007">
              <a:extLst>
                <a:ext uri="{FF2B5EF4-FFF2-40B4-BE49-F238E27FC236}">
                  <a16:creationId xmlns:a16="http://schemas.microsoft.com/office/drawing/2014/main" id="{D18F2E84-A06C-43A6-BF51-4DDCF4926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6" name="Freeform 1008">
              <a:extLst>
                <a:ext uri="{FF2B5EF4-FFF2-40B4-BE49-F238E27FC236}">
                  <a16:creationId xmlns:a16="http://schemas.microsoft.com/office/drawing/2014/main" id="{FF9D84E9-14C4-439A-A393-7D905FF9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7" name="Freeform 1010">
              <a:extLst>
                <a:ext uri="{FF2B5EF4-FFF2-40B4-BE49-F238E27FC236}">
                  <a16:creationId xmlns:a16="http://schemas.microsoft.com/office/drawing/2014/main" id="{F38BA486-C187-405D-99F2-EF0F9210B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09" name="图片 108">
            <a:extLst>
              <a:ext uri="{FF2B5EF4-FFF2-40B4-BE49-F238E27FC236}">
                <a16:creationId xmlns:a16="http://schemas.microsoft.com/office/drawing/2014/main" id="{ADEDF6F2-F005-49A0-9C8E-66EFBC1CB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0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Page4-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统计页面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82B16045-4978-411F-9F5D-50F3F85A1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773" y="19214"/>
            <a:ext cx="3165231" cy="6858000"/>
          </a:xfrm>
          <a:prstGeom prst="rect">
            <a:avLst/>
          </a:prstGeom>
        </p:spPr>
      </p:pic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CB8C4318-21D2-4861-9E3E-004D0BB67940}"/>
              </a:ext>
            </a:extLst>
          </p:cNvPr>
          <p:cNvCxnSpPr/>
          <p:nvPr/>
        </p:nvCxnSpPr>
        <p:spPr>
          <a:xfrm>
            <a:off x="8036560" y="1296585"/>
            <a:ext cx="276352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C1B045C7-7EEC-4762-B566-49DC729E677C}"/>
              </a:ext>
            </a:extLst>
          </p:cNvPr>
          <p:cNvCxnSpPr/>
          <p:nvPr/>
        </p:nvCxnSpPr>
        <p:spPr>
          <a:xfrm>
            <a:off x="8036560" y="2629015"/>
            <a:ext cx="276352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E8D50E52-6B56-4838-AA4E-10FC1311ED11}"/>
              </a:ext>
            </a:extLst>
          </p:cNvPr>
          <p:cNvSpPr txBox="1"/>
          <p:nvPr/>
        </p:nvSpPr>
        <p:spPr>
          <a:xfrm>
            <a:off x="3134293" y="2608375"/>
            <a:ext cx="3858749" cy="30469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标题部分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各个状态事项统计饼状图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最近将发生的事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按照时间排列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F557C7F-ED6C-4DC1-B02B-DDFA9B28A7C9}"/>
              </a:ext>
            </a:extLst>
          </p:cNvPr>
          <p:cNvGrpSpPr/>
          <p:nvPr/>
        </p:nvGrpSpPr>
        <p:grpSpPr>
          <a:xfrm>
            <a:off x="985681" y="2760771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48" name="Freeform 981">
              <a:extLst>
                <a:ext uri="{FF2B5EF4-FFF2-40B4-BE49-F238E27FC236}">
                  <a16:creationId xmlns:a16="http://schemas.microsoft.com/office/drawing/2014/main" id="{1A77B7D8-61C9-49C0-9107-68CAF0A6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982">
              <a:extLst>
                <a:ext uri="{FF2B5EF4-FFF2-40B4-BE49-F238E27FC236}">
                  <a16:creationId xmlns:a16="http://schemas.microsoft.com/office/drawing/2014/main" id="{5F65BEE1-B63D-419B-829D-9AEA0C650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983">
              <a:extLst>
                <a:ext uri="{FF2B5EF4-FFF2-40B4-BE49-F238E27FC236}">
                  <a16:creationId xmlns:a16="http://schemas.microsoft.com/office/drawing/2014/main" id="{617ED310-5B91-4A99-88CB-9E8B8CF56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984">
              <a:extLst>
                <a:ext uri="{FF2B5EF4-FFF2-40B4-BE49-F238E27FC236}">
                  <a16:creationId xmlns:a16="http://schemas.microsoft.com/office/drawing/2014/main" id="{40691071-EF24-41F2-BF16-14C1E331C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985">
              <a:extLst>
                <a:ext uri="{FF2B5EF4-FFF2-40B4-BE49-F238E27FC236}">
                  <a16:creationId xmlns:a16="http://schemas.microsoft.com/office/drawing/2014/main" id="{8BD78D3D-685E-46C2-8E7A-F19F4B45E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986">
              <a:extLst>
                <a:ext uri="{FF2B5EF4-FFF2-40B4-BE49-F238E27FC236}">
                  <a16:creationId xmlns:a16="http://schemas.microsoft.com/office/drawing/2014/main" id="{DEB636F6-E619-4638-AD2F-052985426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987">
              <a:extLst>
                <a:ext uri="{FF2B5EF4-FFF2-40B4-BE49-F238E27FC236}">
                  <a16:creationId xmlns:a16="http://schemas.microsoft.com/office/drawing/2014/main" id="{2CDC84EB-4AD3-4030-A71E-230D71436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8">
              <a:extLst>
                <a:ext uri="{FF2B5EF4-FFF2-40B4-BE49-F238E27FC236}">
                  <a16:creationId xmlns:a16="http://schemas.microsoft.com/office/drawing/2014/main" id="{479D402E-9835-48B1-82DD-2F6B8191A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9">
              <a:extLst>
                <a:ext uri="{FF2B5EF4-FFF2-40B4-BE49-F238E27FC236}">
                  <a16:creationId xmlns:a16="http://schemas.microsoft.com/office/drawing/2014/main" id="{C76CA069-7908-4B3B-B66C-19A7A560B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90">
              <a:extLst>
                <a:ext uri="{FF2B5EF4-FFF2-40B4-BE49-F238E27FC236}">
                  <a16:creationId xmlns:a16="http://schemas.microsoft.com/office/drawing/2014/main" id="{CCBC33C7-7270-43A3-AB88-323BA0BEC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91">
              <a:extLst>
                <a:ext uri="{FF2B5EF4-FFF2-40B4-BE49-F238E27FC236}">
                  <a16:creationId xmlns:a16="http://schemas.microsoft.com/office/drawing/2014/main" id="{A8D229F5-F910-4EFC-A0C3-F9E358D9F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92">
              <a:extLst>
                <a:ext uri="{FF2B5EF4-FFF2-40B4-BE49-F238E27FC236}">
                  <a16:creationId xmlns:a16="http://schemas.microsoft.com/office/drawing/2014/main" id="{C8385352-5486-4076-B2DA-CF114B481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93">
              <a:extLst>
                <a:ext uri="{FF2B5EF4-FFF2-40B4-BE49-F238E27FC236}">
                  <a16:creationId xmlns:a16="http://schemas.microsoft.com/office/drawing/2014/main" id="{8C71E20D-07B4-42F0-B830-E01CEDF44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94">
              <a:extLst>
                <a:ext uri="{FF2B5EF4-FFF2-40B4-BE49-F238E27FC236}">
                  <a16:creationId xmlns:a16="http://schemas.microsoft.com/office/drawing/2014/main" id="{F5518A13-BD5A-4E6D-9651-73AE9F29D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95">
              <a:extLst>
                <a:ext uri="{FF2B5EF4-FFF2-40B4-BE49-F238E27FC236}">
                  <a16:creationId xmlns:a16="http://schemas.microsoft.com/office/drawing/2014/main" id="{DDF1EF46-F0C0-494F-B10D-144269778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6">
              <a:extLst>
                <a:ext uri="{FF2B5EF4-FFF2-40B4-BE49-F238E27FC236}">
                  <a16:creationId xmlns:a16="http://schemas.microsoft.com/office/drawing/2014/main" id="{FB7E5279-89AB-4802-A6F4-1A418587D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7">
              <a:extLst>
                <a:ext uri="{FF2B5EF4-FFF2-40B4-BE49-F238E27FC236}">
                  <a16:creationId xmlns:a16="http://schemas.microsoft.com/office/drawing/2014/main" id="{DECC9D8C-49A9-405D-B8F1-966848421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8">
              <a:extLst>
                <a:ext uri="{FF2B5EF4-FFF2-40B4-BE49-F238E27FC236}">
                  <a16:creationId xmlns:a16="http://schemas.microsoft.com/office/drawing/2014/main" id="{E5A29BAB-07FB-4C8F-BC2F-FEF1B0D1B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9">
              <a:extLst>
                <a:ext uri="{FF2B5EF4-FFF2-40B4-BE49-F238E27FC236}">
                  <a16:creationId xmlns:a16="http://schemas.microsoft.com/office/drawing/2014/main" id="{02EC0203-C492-485F-AA45-ED7A95C15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1000">
              <a:extLst>
                <a:ext uri="{FF2B5EF4-FFF2-40B4-BE49-F238E27FC236}">
                  <a16:creationId xmlns:a16="http://schemas.microsoft.com/office/drawing/2014/main" id="{9C60D046-956D-4ED1-92C1-4929EE3E6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1001">
              <a:extLst>
                <a:ext uri="{FF2B5EF4-FFF2-40B4-BE49-F238E27FC236}">
                  <a16:creationId xmlns:a16="http://schemas.microsoft.com/office/drawing/2014/main" id="{F9DE1E69-A178-495E-B947-E10D0509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1002">
              <a:extLst>
                <a:ext uri="{FF2B5EF4-FFF2-40B4-BE49-F238E27FC236}">
                  <a16:creationId xmlns:a16="http://schemas.microsoft.com/office/drawing/2014/main" id="{C6CC80C6-33D0-4C1F-B85B-3556696DB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1003">
              <a:extLst>
                <a:ext uri="{FF2B5EF4-FFF2-40B4-BE49-F238E27FC236}">
                  <a16:creationId xmlns:a16="http://schemas.microsoft.com/office/drawing/2014/main" id="{F1E550CE-CCE3-4B44-BCFD-D5517D324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1004">
              <a:extLst>
                <a:ext uri="{FF2B5EF4-FFF2-40B4-BE49-F238E27FC236}">
                  <a16:creationId xmlns:a16="http://schemas.microsoft.com/office/drawing/2014/main" id="{7CC30884-BC3B-4AF1-A61E-708895095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1005">
              <a:extLst>
                <a:ext uri="{FF2B5EF4-FFF2-40B4-BE49-F238E27FC236}">
                  <a16:creationId xmlns:a16="http://schemas.microsoft.com/office/drawing/2014/main" id="{97F1D697-D2CA-4210-9875-83ECE72E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6">
              <a:extLst>
                <a:ext uri="{FF2B5EF4-FFF2-40B4-BE49-F238E27FC236}">
                  <a16:creationId xmlns:a16="http://schemas.microsoft.com/office/drawing/2014/main" id="{5A4E7FA8-7292-4784-BD4E-42CBA69F7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7">
              <a:extLst>
                <a:ext uri="{FF2B5EF4-FFF2-40B4-BE49-F238E27FC236}">
                  <a16:creationId xmlns:a16="http://schemas.microsoft.com/office/drawing/2014/main" id="{2CA190C4-A02F-4027-9D51-E84B9F622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8">
              <a:extLst>
                <a:ext uri="{FF2B5EF4-FFF2-40B4-BE49-F238E27FC236}">
                  <a16:creationId xmlns:a16="http://schemas.microsoft.com/office/drawing/2014/main" id="{3B730999-76DA-4547-B205-4463FF3E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10">
              <a:extLst>
                <a:ext uri="{FF2B5EF4-FFF2-40B4-BE49-F238E27FC236}">
                  <a16:creationId xmlns:a16="http://schemas.microsoft.com/office/drawing/2014/main" id="{1E79EC14-BD20-42F7-AAFD-B2AEDA75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AC5934F4-0F41-4362-ADCA-F82309A19DC3}"/>
              </a:ext>
            </a:extLst>
          </p:cNvPr>
          <p:cNvCxnSpPr>
            <a:cxnSpLocks/>
            <a:stCxn id="146" idx="0"/>
          </p:cNvCxnSpPr>
          <p:nvPr/>
        </p:nvCxnSpPr>
        <p:spPr>
          <a:xfrm flipV="1">
            <a:off x="5063668" y="1123314"/>
            <a:ext cx="2820492" cy="14850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5C223A42-5A89-4E45-8138-7179478578ED}"/>
              </a:ext>
            </a:extLst>
          </p:cNvPr>
          <p:cNvCxnSpPr>
            <a:cxnSpLocks/>
          </p:cNvCxnSpPr>
          <p:nvPr/>
        </p:nvCxnSpPr>
        <p:spPr>
          <a:xfrm flipV="1">
            <a:off x="5628640" y="2418080"/>
            <a:ext cx="2183133" cy="8455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2D7C266F-9830-4DA4-8D33-509104F53687}"/>
              </a:ext>
            </a:extLst>
          </p:cNvPr>
          <p:cNvCxnSpPr>
            <a:cxnSpLocks/>
          </p:cNvCxnSpPr>
          <p:nvPr/>
        </p:nvCxnSpPr>
        <p:spPr>
          <a:xfrm>
            <a:off x="5364480" y="4188951"/>
            <a:ext cx="2447293" cy="606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90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Demo</a:t>
            </a:r>
            <a:r>
              <a:rPr lang="zh-CN" altLang="en-US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展示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3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71042" y="0"/>
            <a:ext cx="844942" cy="156718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dirty="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1113344" y="3770805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Demo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展示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391444" y="4154833"/>
            <a:ext cx="869847" cy="583300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0" y="4154833"/>
            <a:ext cx="6467897" cy="58330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8A91CDE-3AF6-4611-A821-D66797570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30" y="1065071"/>
            <a:ext cx="2700020" cy="2700020"/>
          </a:xfrm>
          <a:prstGeom prst="rect">
            <a:avLst/>
          </a:prstGeom>
        </p:spPr>
      </p:pic>
      <p:pic>
        <p:nvPicPr>
          <p:cNvPr id="53" name="Screenrecorder-2021-07-24-08-39-47-163">
            <a:hlinkClick r:id="" action="ppaction://media"/>
            <a:extLst>
              <a:ext uri="{FF2B5EF4-FFF2-40B4-BE49-F238E27FC236}">
                <a16:creationId xmlns:a16="http://schemas.microsoft.com/office/drawing/2014/main" id="{D86B6BE6-5686-4A6E-8892-D1DCD6041A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8526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386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实现代码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4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数据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3" y="2100592"/>
            <a:ext cx="4115476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数据存放在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app.ux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中，共所有页面使用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B474B7E-97A4-481D-A7CC-1B762D29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3" y="3075624"/>
            <a:ext cx="7127990" cy="25496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FAF6518-BF82-4D13-B4E6-DF7B09E5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70" y="3114072"/>
            <a:ext cx="3751594" cy="25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5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数据与手机内存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每次应用创建时读内存数据，每次发生增删改后保存到内存。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EB5674B-D236-4BA8-B3F1-8A93BC56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86" y="2806429"/>
            <a:ext cx="3805346" cy="370217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919AE63-B415-4223-85F8-26F94C91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1" y="2806429"/>
            <a:ext cx="5652963" cy="37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5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页面切换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Router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实现页面切换并转递必要参数，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push/replace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B389475-30C3-4763-8117-60BE02AB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21" y="2970094"/>
            <a:ext cx="3181350" cy="18097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FD975D7-44AE-446D-B861-AAF29B4F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7" y="2790825"/>
            <a:ext cx="3705225" cy="40671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A137ECB-B88A-4A90-BEDE-5A556D557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215" y="2790825"/>
            <a:ext cx="68008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75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事件监听与触发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监听事件改变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/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删除，并做出相应页面变化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5162483-7CD2-4331-A09C-EF1C0100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45" y="2973428"/>
            <a:ext cx="5604651" cy="35876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4AE8B1-BCDB-4C7F-BD5F-BB73A5116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99" y="2973428"/>
            <a:ext cx="6915150" cy="32575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E9DD4F4-72BF-4DE0-B771-BD02322B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8" y="2961089"/>
            <a:ext cx="5604651" cy="358763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5EF7D97-BDDD-4B95-965E-CDBEF18DC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392" y="2961089"/>
            <a:ext cx="69151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闹钟设置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判断是否满足条件，满足后使用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system.alarm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EBA02AC-D1DC-4AEA-9909-F14E8CF3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8" y="2959698"/>
            <a:ext cx="6837846" cy="30315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E8D8188-2562-46E7-B8F8-4D9CEA89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31954"/>
            <a:ext cx="5313876" cy="40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39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276270" y="-277091"/>
            <a:ext cx="3074057" cy="5844226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10889674" y="3778953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5317687" y="3736357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flipH="1">
            <a:off x="7221579" y="2902274"/>
            <a:ext cx="38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整体设计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016268" y="2883155"/>
            <a:ext cx="841304" cy="841304"/>
            <a:chOff x="6016268" y="2883155"/>
            <a:chExt cx="841304" cy="841304"/>
          </a:xfrm>
        </p:grpSpPr>
        <p:sp>
          <p:nvSpPr>
            <p:cNvPr id="21" name="椭圆 20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gradFill>
              <a:gsLst>
                <a:gs pos="0">
                  <a:srgbClr val="254E6B"/>
                </a:gs>
                <a:gs pos="100000">
                  <a:srgbClr val="1F3F57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CFCFC"/>
                  </a:solidFill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1</a:t>
              </a:r>
              <a:endParaRPr lang="zh-CN" altLang="en-US" sz="7200" b="1" dirty="0">
                <a:solidFill>
                  <a:srgbClr val="FCFCFC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6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语音输入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判断输入的是事项名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/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详细描述，通过</a:t>
            </a: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service.asr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13FECFC-448E-4C44-9CBE-46D7D293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75" y="3559232"/>
            <a:ext cx="5962650" cy="18954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34E8339-0473-49DC-AD6D-BD1F7BDBA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769" y="2547853"/>
            <a:ext cx="2371725" cy="8382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53A63-6F7A-4EA2-A950-7D22A07E1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769" y="3559232"/>
            <a:ext cx="2105025" cy="6953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9AF680F-4E69-4724-92C7-24BB910BE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769" y="4532488"/>
            <a:ext cx="2019300" cy="7143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C39B399-4B8B-4D18-B1ED-E555A68D2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536" y="5454707"/>
            <a:ext cx="17811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47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统计图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Group 44"/>
          <p:cNvGrpSpPr/>
          <p:nvPr/>
        </p:nvGrpSpPr>
        <p:grpSpPr>
          <a:xfrm>
            <a:off x="859212" y="1893461"/>
            <a:ext cx="657509" cy="738492"/>
            <a:chOff x="0" y="0"/>
            <a:chExt cx="807366" cy="906807"/>
          </a:xfrm>
          <a:noFill/>
        </p:grpSpPr>
        <p:sp>
          <p:nvSpPr>
            <p:cNvPr id="19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254E6B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850242" y="2100592"/>
            <a:ext cx="643015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Canvas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绘制：标题、饼状统计图、时间轴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A84CEE2-545E-4E4A-88D4-687EC3FD0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586"/>
            <a:ext cx="4404743" cy="254064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BAAA899-B1E5-4D1F-9BC7-D78A06B16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36" b="12133"/>
          <a:stretch/>
        </p:blipFill>
        <p:spPr>
          <a:xfrm>
            <a:off x="4321471" y="2740556"/>
            <a:ext cx="3778295" cy="294767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F9E246-E5E7-4E97-938F-6CFDC1A557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" r="1" b="42655"/>
          <a:stretch/>
        </p:blipFill>
        <p:spPr>
          <a:xfrm>
            <a:off x="7586093" y="2876601"/>
            <a:ext cx="5496343" cy="29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2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460547" y="-965916"/>
            <a:ext cx="1940852" cy="5302880"/>
            <a:chOff x="1444624" y="0"/>
            <a:chExt cx="1589087" cy="43417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20" name="直接连接符 19"/>
            <p:cNvCxnSpPr/>
            <p:nvPr/>
          </p:nvCxnSpPr>
          <p:spPr>
            <a:xfrm>
              <a:off x="2239167" y="0"/>
              <a:ext cx="0" cy="2724068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444624" y="27018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24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5479773" y="-964489"/>
            <a:ext cx="1940852" cy="4226982"/>
            <a:chOff x="3116261" y="0"/>
            <a:chExt cx="1589087" cy="346087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116261" y="182098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cxnSp>
          <p:nvCxnSpPr>
            <p:cNvPr id="35" name="直接连接符 34"/>
            <p:cNvCxnSpPr>
              <a:endCxn id="6" idx="4"/>
            </p:cNvCxnSpPr>
            <p:nvPr/>
          </p:nvCxnSpPr>
          <p:spPr>
            <a:xfrm>
              <a:off x="3920019" y="0"/>
              <a:ext cx="9757" cy="182098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1761991" y="-965916"/>
            <a:ext cx="1940852" cy="3689839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37" name="直接连接符 36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7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830174" y="0"/>
            <a:ext cx="1920455" cy="3651062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9" name="直接连接符 48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51" name="Freeform 5"/>
              <p:cNvSpPr/>
              <p:nvPr/>
            </p:nvSpPr>
            <p:spPr bwMode="auto">
              <a:xfrm>
                <a:off x="1533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2869443" y="4729654"/>
            <a:ext cx="63401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 b="1" dirty="0">
                <a:solidFill>
                  <a:srgbClr val="254E6B"/>
                </a:solidFill>
                <a:latin typeface="微软雅黑" panose="020B0503020204020204" charset="-122"/>
                <a:ea typeface="创艺简细圆" pitchFamily="2" charset="-122"/>
              </a:rPr>
              <a:t>感谢在座各位聆听</a:t>
            </a:r>
          </a:p>
        </p:txBody>
      </p:sp>
      <p:cxnSp>
        <p:nvCxnSpPr>
          <p:cNvPr id="64" name="直接连接符 63"/>
          <p:cNvCxnSpPr>
            <a:cxnSpLocks/>
          </p:cNvCxnSpPr>
          <p:nvPr/>
        </p:nvCxnSpPr>
        <p:spPr>
          <a:xfrm>
            <a:off x="2869443" y="5871486"/>
            <a:ext cx="6487886" cy="0"/>
          </a:xfrm>
          <a:prstGeom prst="line">
            <a:avLst/>
          </a:prstGeom>
          <a:noFill/>
          <a:ln w="38100" cap="flat" cmpd="sng" algn="ctr">
            <a:solidFill>
              <a:srgbClr val="1F3F57"/>
            </a:solidFill>
            <a:prstDash val="solid"/>
            <a:miter lim="800000"/>
          </a:ln>
          <a:effectLst/>
        </p:spPr>
      </p:cxnSp>
      <p:sp>
        <p:nvSpPr>
          <p:cNvPr id="65" name="文本框 5"/>
          <p:cNvSpPr txBox="1">
            <a:spLocks noChangeArrowheads="1"/>
          </p:cNvSpPr>
          <p:nvPr/>
        </p:nvSpPr>
        <p:spPr bwMode="auto">
          <a:xfrm>
            <a:off x="3914321" y="6028692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电子科技大学</a:t>
            </a:r>
          </a:p>
        </p:txBody>
      </p:sp>
      <p:sp>
        <p:nvSpPr>
          <p:cNvPr id="66" name="文本框 5"/>
          <p:cNvSpPr txBox="1">
            <a:spLocks noChangeArrowheads="1"/>
          </p:cNvSpPr>
          <p:nvPr/>
        </p:nvSpPr>
        <p:spPr bwMode="auto">
          <a:xfrm>
            <a:off x="6904874" y="6028692"/>
            <a:ext cx="9806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付瑜蕾</a:t>
            </a:r>
          </a:p>
        </p:txBody>
      </p:sp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5">
            <a:extLst>
              <a:ext uri="{FF2B5EF4-FFF2-40B4-BE49-F238E27FC236}">
                <a16:creationId xmlns:a16="http://schemas.microsoft.com/office/drawing/2014/main" id="{B2A31D9F-738C-42D5-9E51-A500F2545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830" y="6531607"/>
            <a:ext cx="3913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2018</a:t>
            </a: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级 计算机（“互联网”</a:t>
            </a:r>
            <a:r>
              <a:rPr lang="en-US" altLang="zh-CN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zh-CN" altLang="en-US" sz="2000" b="1" dirty="0">
                <a:solidFill>
                  <a:srgbClr val="254E6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86224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整体风格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 rot="16200000">
            <a:off x="314640" y="2510888"/>
            <a:ext cx="2924639" cy="1809064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 rot="16200000">
            <a:off x="2907645" y="2510889"/>
            <a:ext cx="2924639" cy="1809064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 rot="16200000">
            <a:off x="5484558" y="2510888"/>
            <a:ext cx="2924639" cy="1809064"/>
          </a:xfrm>
          <a:custGeom>
            <a:avLst/>
            <a:gdLst>
              <a:gd name="T0" fmla="*/ 422 w 572"/>
              <a:gd name="T1" fmla="*/ 251 h 254"/>
              <a:gd name="T2" fmla="*/ 415 w 572"/>
              <a:gd name="T3" fmla="*/ 17 h 254"/>
              <a:gd name="T4" fmla="*/ 381 w 572"/>
              <a:gd name="T5" fmla="*/ 92 h 254"/>
              <a:gd name="T6" fmla="*/ 31 w 572"/>
              <a:gd name="T7" fmla="*/ 34 h 254"/>
              <a:gd name="T8" fmla="*/ 43 w 572"/>
              <a:gd name="T9" fmla="*/ 224 h 254"/>
              <a:gd name="T10" fmla="*/ 203 w 572"/>
              <a:gd name="T11" fmla="*/ 174 h 254"/>
              <a:gd name="T12" fmla="*/ 52 w 572"/>
              <a:gd name="T13" fmla="*/ 141 h 254"/>
              <a:gd name="T14" fmla="*/ 57 w 572"/>
              <a:gd name="T15" fmla="*/ 132 h 254"/>
              <a:gd name="T16" fmla="*/ 127 w 572"/>
              <a:gd name="T17" fmla="*/ 173 h 254"/>
              <a:gd name="T18" fmla="*/ 103 w 572"/>
              <a:gd name="T19" fmla="*/ 187 h 254"/>
              <a:gd name="T20" fmla="*/ 59 w 572"/>
              <a:gd name="T21" fmla="*/ 77 h 254"/>
              <a:gd name="T22" fmla="*/ 94 w 572"/>
              <a:gd name="T23" fmla="*/ 79 h 254"/>
              <a:gd name="T24" fmla="*/ 191 w 572"/>
              <a:gd name="T25" fmla="*/ 155 h 254"/>
              <a:gd name="T26" fmla="*/ 228 w 572"/>
              <a:gd name="T27" fmla="*/ 167 h 254"/>
              <a:gd name="T28" fmla="*/ 248 w 572"/>
              <a:gd name="T29" fmla="*/ 166 h 254"/>
              <a:gd name="T30" fmla="*/ 298 w 572"/>
              <a:gd name="T31" fmla="*/ 127 h 254"/>
              <a:gd name="T32" fmla="*/ 334 w 572"/>
              <a:gd name="T33" fmla="*/ 165 h 254"/>
              <a:gd name="T34" fmla="*/ 421 w 572"/>
              <a:gd name="T35" fmla="*/ 245 h 254"/>
              <a:gd name="T36" fmla="*/ 439 w 572"/>
              <a:gd name="T37" fmla="*/ 234 h 254"/>
              <a:gd name="T38" fmla="*/ 492 w 572"/>
              <a:gd name="T39" fmla="*/ 190 h 254"/>
              <a:gd name="T40" fmla="*/ 514 w 572"/>
              <a:gd name="T41" fmla="*/ 181 h 254"/>
              <a:gd name="T42" fmla="*/ 558 w 572"/>
              <a:gd name="T43" fmla="*/ 148 h 254"/>
              <a:gd name="T44" fmla="*/ 501 w 572"/>
              <a:gd name="T45" fmla="*/ 84 h 254"/>
              <a:gd name="T46" fmla="*/ 427 w 572"/>
              <a:gd name="T47" fmla="*/ 28 h 254"/>
              <a:gd name="T48" fmla="*/ 449 w 572"/>
              <a:gd name="T49" fmla="*/ 54 h 254"/>
              <a:gd name="T50" fmla="*/ 421 w 572"/>
              <a:gd name="T51" fmla="*/ 90 h 254"/>
              <a:gd name="T52" fmla="*/ 555 w 572"/>
              <a:gd name="T53" fmla="*/ 151 h 254"/>
              <a:gd name="T54" fmla="*/ 533 w 572"/>
              <a:gd name="T55" fmla="*/ 167 h 254"/>
              <a:gd name="T56" fmla="*/ 498 w 572"/>
              <a:gd name="T57" fmla="*/ 128 h 254"/>
              <a:gd name="T58" fmla="*/ 442 w 572"/>
              <a:gd name="T59" fmla="*/ 114 h 254"/>
              <a:gd name="T60" fmla="*/ 426 w 572"/>
              <a:gd name="T61" fmla="*/ 118 h 254"/>
              <a:gd name="T62" fmla="*/ 426 w 572"/>
              <a:gd name="T63" fmla="*/ 118 h 254"/>
              <a:gd name="T64" fmla="*/ 405 w 572"/>
              <a:gd name="T65" fmla="*/ 116 h 254"/>
              <a:gd name="T66" fmla="*/ 334 w 572"/>
              <a:gd name="T67" fmla="*/ 98 h 254"/>
              <a:gd name="T68" fmla="*/ 372 w 572"/>
              <a:gd name="T69" fmla="*/ 110 h 254"/>
              <a:gd name="T70" fmla="*/ 418 w 572"/>
              <a:gd name="T71" fmla="*/ 141 h 254"/>
              <a:gd name="T72" fmla="*/ 478 w 572"/>
              <a:gd name="T73" fmla="*/ 197 h 254"/>
              <a:gd name="T74" fmla="*/ 468 w 572"/>
              <a:gd name="T75" fmla="*/ 191 h 254"/>
              <a:gd name="T76" fmla="*/ 428 w 572"/>
              <a:gd name="T77" fmla="*/ 206 h 254"/>
              <a:gd name="T78" fmla="*/ 466 w 572"/>
              <a:gd name="T79" fmla="*/ 213 h 254"/>
              <a:gd name="T80" fmla="*/ 420 w 572"/>
              <a:gd name="T81" fmla="*/ 168 h 254"/>
              <a:gd name="T82" fmla="*/ 304 w 572"/>
              <a:gd name="T83" fmla="*/ 100 h 254"/>
              <a:gd name="T84" fmla="*/ 299 w 572"/>
              <a:gd name="T85" fmla="*/ 109 h 254"/>
              <a:gd name="T86" fmla="*/ 424 w 572"/>
              <a:gd name="T87" fmla="*/ 187 h 254"/>
              <a:gd name="T88" fmla="*/ 298 w 572"/>
              <a:gd name="T89" fmla="*/ 112 h 254"/>
              <a:gd name="T90" fmla="*/ 232 w 572"/>
              <a:gd name="T91" fmla="*/ 91 h 254"/>
              <a:gd name="T92" fmla="*/ 230 w 572"/>
              <a:gd name="T93" fmla="*/ 95 h 254"/>
              <a:gd name="T94" fmla="*/ 258 w 572"/>
              <a:gd name="T95" fmla="*/ 159 h 254"/>
              <a:gd name="T96" fmla="*/ 295 w 572"/>
              <a:gd name="T97" fmla="*/ 158 h 254"/>
              <a:gd name="T98" fmla="*/ 185 w 572"/>
              <a:gd name="T99" fmla="*/ 82 h 254"/>
              <a:gd name="T100" fmla="*/ 188 w 572"/>
              <a:gd name="T101" fmla="*/ 92 h 254"/>
              <a:gd name="T102" fmla="*/ 234 w 572"/>
              <a:gd name="T103" fmla="*/ 147 h 254"/>
              <a:gd name="T104" fmla="*/ 122 w 572"/>
              <a:gd name="T105" fmla="*/ 66 h 254"/>
              <a:gd name="T106" fmla="*/ 118 w 572"/>
              <a:gd name="T107" fmla="*/ 69 h 254"/>
              <a:gd name="T108" fmla="*/ 62 w 572"/>
              <a:gd name="T109" fmla="*/ 42 h 254"/>
              <a:gd name="T110" fmla="*/ 41 w 572"/>
              <a:gd name="T111" fmla="*/ 41 h 254"/>
              <a:gd name="T112" fmla="*/ 96 w 572"/>
              <a:gd name="T113" fmla="*/ 93 h 254"/>
              <a:gd name="T114" fmla="*/ 58 w 572"/>
              <a:gd name="T115" fmla="*/ 179 h 254"/>
              <a:gd name="T116" fmla="*/ 79 w 572"/>
              <a:gd name="T117" fmla="*/ 188 h 254"/>
              <a:gd name="T118" fmla="*/ 70 w 572"/>
              <a:gd name="T119" fmla="*/ 201 h 254"/>
              <a:gd name="T120" fmla="*/ 51 w 572"/>
              <a:gd name="T121" fmla="*/ 207 h 254"/>
              <a:gd name="T122" fmla="*/ 63 w 572"/>
              <a:gd name="T123" fmla="*/ 205 h 254"/>
              <a:gd name="T124" fmla="*/ 32 w 572"/>
              <a:gd name="T125" fmla="*/ 20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" h="254">
                <a:moveTo>
                  <a:pt x="65" y="219"/>
                </a:moveTo>
                <a:cubicBezTo>
                  <a:pt x="120" y="192"/>
                  <a:pt x="188" y="179"/>
                  <a:pt x="259" y="170"/>
                </a:cubicBezTo>
                <a:cubicBezTo>
                  <a:pt x="304" y="165"/>
                  <a:pt x="356" y="173"/>
                  <a:pt x="401" y="173"/>
                </a:cubicBezTo>
                <a:cubicBezTo>
                  <a:pt x="407" y="173"/>
                  <a:pt x="415" y="175"/>
                  <a:pt x="418" y="174"/>
                </a:cubicBezTo>
                <a:cubicBezTo>
                  <a:pt x="416" y="252"/>
                  <a:pt x="416" y="252"/>
                  <a:pt x="416" y="252"/>
                </a:cubicBezTo>
                <a:cubicBezTo>
                  <a:pt x="416" y="254"/>
                  <a:pt x="420" y="252"/>
                  <a:pt x="422" y="251"/>
                </a:cubicBezTo>
                <a:cubicBezTo>
                  <a:pt x="473" y="218"/>
                  <a:pt x="523" y="182"/>
                  <a:pt x="572" y="146"/>
                </a:cubicBezTo>
                <a:cubicBezTo>
                  <a:pt x="524" y="98"/>
                  <a:pt x="475" y="54"/>
                  <a:pt x="429" y="7"/>
                </a:cubicBezTo>
                <a:cubicBezTo>
                  <a:pt x="427" y="5"/>
                  <a:pt x="426" y="0"/>
                  <a:pt x="423" y="2"/>
                </a:cubicBezTo>
                <a:cubicBezTo>
                  <a:pt x="423" y="2"/>
                  <a:pt x="422" y="3"/>
                  <a:pt x="422" y="3"/>
                </a:cubicBezTo>
                <a:cubicBezTo>
                  <a:pt x="422" y="5"/>
                  <a:pt x="422" y="10"/>
                  <a:pt x="422" y="12"/>
                </a:cubicBezTo>
                <a:cubicBezTo>
                  <a:pt x="422" y="16"/>
                  <a:pt x="422" y="22"/>
                  <a:pt x="415" y="17"/>
                </a:cubicBezTo>
                <a:cubicBezTo>
                  <a:pt x="417" y="20"/>
                  <a:pt x="419" y="20"/>
                  <a:pt x="420" y="22"/>
                </a:cubicBezTo>
                <a:cubicBezTo>
                  <a:pt x="422" y="29"/>
                  <a:pt x="421" y="43"/>
                  <a:pt x="418" y="50"/>
                </a:cubicBezTo>
                <a:cubicBezTo>
                  <a:pt x="422" y="59"/>
                  <a:pt x="420" y="78"/>
                  <a:pt x="416" y="85"/>
                </a:cubicBezTo>
                <a:cubicBezTo>
                  <a:pt x="415" y="87"/>
                  <a:pt x="416" y="91"/>
                  <a:pt x="413" y="88"/>
                </a:cubicBezTo>
                <a:cubicBezTo>
                  <a:pt x="402" y="91"/>
                  <a:pt x="387" y="93"/>
                  <a:pt x="377" y="87"/>
                </a:cubicBezTo>
                <a:cubicBezTo>
                  <a:pt x="377" y="90"/>
                  <a:pt x="380" y="91"/>
                  <a:pt x="381" y="92"/>
                </a:cubicBezTo>
                <a:cubicBezTo>
                  <a:pt x="331" y="96"/>
                  <a:pt x="283" y="89"/>
                  <a:pt x="237" y="85"/>
                </a:cubicBezTo>
                <a:cubicBezTo>
                  <a:pt x="217" y="83"/>
                  <a:pt x="198" y="78"/>
                  <a:pt x="184" y="73"/>
                </a:cubicBezTo>
                <a:cubicBezTo>
                  <a:pt x="169" y="73"/>
                  <a:pt x="152" y="68"/>
                  <a:pt x="139" y="65"/>
                </a:cubicBezTo>
                <a:cubicBezTo>
                  <a:pt x="95" y="55"/>
                  <a:pt x="62" y="35"/>
                  <a:pt x="30" y="15"/>
                </a:cubicBezTo>
                <a:cubicBezTo>
                  <a:pt x="28" y="14"/>
                  <a:pt x="23" y="10"/>
                  <a:pt x="23" y="17"/>
                </a:cubicBezTo>
                <a:cubicBezTo>
                  <a:pt x="23" y="21"/>
                  <a:pt x="31" y="26"/>
                  <a:pt x="31" y="34"/>
                </a:cubicBezTo>
                <a:cubicBezTo>
                  <a:pt x="32" y="34"/>
                  <a:pt x="42" y="50"/>
                  <a:pt x="38" y="57"/>
                </a:cubicBezTo>
                <a:cubicBezTo>
                  <a:pt x="42" y="61"/>
                  <a:pt x="46" y="67"/>
                  <a:pt x="46" y="74"/>
                </a:cubicBezTo>
                <a:cubicBezTo>
                  <a:pt x="45" y="86"/>
                  <a:pt x="43" y="94"/>
                  <a:pt x="48" y="106"/>
                </a:cubicBezTo>
                <a:cubicBezTo>
                  <a:pt x="46" y="168"/>
                  <a:pt x="25" y="209"/>
                  <a:pt x="0" y="246"/>
                </a:cubicBezTo>
                <a:cubicBezTo>
                  <a:pt x="23" y="239"/>
                  <a:pt x="45" y="229"/>
                  <a:pt x="65" y="219"/>
                </a:cubicBezTo>
                <a:close/>
                <a:moveTo>
                  <a:pt x="43" y="224"/>
                </a:moveTo>
                <a:cubicBezTo>
                  <a:pt x="51" y="219"/>
                  <a:pt x="59" y="214"/>
                  <a:pt x="68" y="210"/>
                </a:cubicBezTo>
                <a:cubicBezTo>
                  <a:pt x="60" y="214"/>
                  <a:pt x="51" y="221"/>
                  <a:pt x="43" y="224"/>
                </a:cubicBezTo>
                <a:close/>
                <a:moveTo>
                  <a:pt x="70" y="209"/>
                </a:moveTo>
                <a:cubicBezTo>
                  <a:pt x="71" y="208"/>
                  <a:pt x="73" y="207"/>
                  <a:pt x="75" y="206"/>
                </a:cubicBezTo>
                <a:cubicBezTo>
                  <a:pt x="74" y="208"/>
                  <a:pt x="72" y="209"/>
                  <a:pt x="70" y="209"/>
                </a:cubicBezTo>
                <a:close/>
                <a:moveTo>
                  <a:pt x="203" y="174"/>
                </a:moveTo>
                <a:cubicBezTo>
                  <a:pt x="158" y="181"/>
                  <a:pt x="118" y="192"/>
                  <a:pt x="79" y="204"/>
                </a:cubicBezTo>
                <a:cubicBezTo>
                  <a:pt x="115" y="186"/>
                  <a:pt x="156" y="175"/>
                  <a:pt x="205" y="170"/>
                </a:cubicBezTo>
                <a:cubicBezTo>
                  <a:pt x="208" y="170"/>
                  <a:pt x="203" y="173"/>
                  <a:pt x="203" y="174"/>
                </a:cubicBezTo>
                <a:close/>
                <a:moveTo>
                  <a:pt x="97" y="181"/>
                </a:moveTo>
                <a:cubicBezTo>
                  <a:pt x="94" y="179"/>
                  <a:pt x="91" y="177"/>
                  <a:pt x="89" y="175"/>
                </a:cubicBezTo>
                <a:cubicBezTo>
                  <a:pt x="52" y="141"/>
                  <a:pt x="52" y="141"/>
                  <a:pt x="52" y="141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3"/>
                  <a:pt x="57" y="111"/>
                  <a:pt x="57" y="110"/>
                </a:cubicBezTo>
                <a:cubicBezTo>
                  <a:pt x="73" y="128"/>
                  <a:pt x="88" y="144"/>
                  <a:pt x="102" y="162"/>
                </a:cubicBezTo>
                <a:cubicBezTo>
                  <a:pt x="102" y="162"/>
                  <a:pt x="102" y="164"/>
                  <a:pt x="102" y="164"/>
                </a:cubicBezTo>
                <a:cubicBezTo>
                  <a:pt x="88" y="150"/>
                  <a:pt x="74" y="138"/>
                  <a:pt x="59" y="127"/>
                </a:cubicBezTo>
                <a:cubicBezTo>
                  <a:pt x="54" y="124"/>
                  <a:pt x="55" y="132"/>
                  <a:pt x="57" y="132"/>
                </a:cubicBezTo>
                <a:cubicBezTo>
                  <a:pt x="60" y="139"/>
                  <a:pt x="68" y="140"/>
                  <a:pt x="74" y="143"/>
                </a:cubicBezTo>
                <a:cubicBezTo>
                  <a:pt x="89" y="153"/>
                  <a:pt x="100" y="167"/>
                  <a:pt x="113" y="178"/>
                </a:cubicBezTo>
                <a:cubicBezTo>
                  <a:pt x="106" y="157"/>
                  <a:pt x="90" y="142"/>
                  <a:pt x="77" y="127"/>
                </a:cubicBezTo>
                <a:cubicBezTo>
                  <a:pt x="70" y="119"/>
                  <a:pt x="61" y="112"/>
                  <a:pt x="54" y="105"/>
                </a:cubicBezTo>
                <a:cubicBezTo>
                  <a:pt x="55" y="103"/>
                  <a:pt x="53" y="98"/>
                  <a:pt x="54" y="95"/>
                </a:cubicBezTo>
                <a:cubicBezTo>
                  <a:pt x="80" y="120"/>
                  <a:pt x="105" y="148"/>
                  <a:pt x="127" y="173"/>
                </a:cubicBezTo>
                <a:cubicBezTo>
                  <a:pt x="130" y="176"/>
                  <a:pt x="131" y="171"/>
                  <a:pt x="131" y="171"/>
                </a:cubicBezTo>
                <a:cubicBezTo>
                  <a:pt x="122" y="149"/>
                  <a:pt x="110" y="131"/>
                  <a:pt x="97" y="115"/>
                </a:cubicBezTo>
                <a:cubicBezTo>
                  <a:pt x="110" y="128"/>
                  <a:pt x="121" y="143"/>
                  <a:pt x="136" y="153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42" y="160"/>
                  <a:pt x="147" y="166"/>
                  <a:pt x="154" y="171"/>
                </a:cubicBezTo>
                <a:cubicBezTo>
                  <a:pt x="136" y="176"/>
                  <a:pt x="118" y="180"/>
                  <a:pt x="103" y="187"/>
                </a:cubicBezTo>
                <a:cubicBezTo>
                  <a:pt x="95" y="170"/>
                  <a:pt x="85" y="155"/>
                  <a:pt x="70" y="146"/>
                </a:cubicBezTo>
                <a:cubicBezTo>
                  <a:pt x="77" y="155"/>
                  <a:pt x="89" y="169"/>
                  <a:pt x="97" y="181"/>
                </a:cubicBezTo>
                <a:close/>
                <a:moveTo>
                  <a:pt x="123" y="163"/>
                </a:moveTo>
                <a:cubicBezTo>
                  <a:pt x="101" y="139"/>
                  <a:pt x="79" y="112"/>
                  <a:pt x="54" y="90"/>
                </a:cubicBezTo>
                <a:cubicBezTo>
                  <a:pt x="51" y="68"/>
                  <a:pt x="51" y="68"/>
                  <a:pt x="51" y="68"/>
                </a:cubicBezTo>
                <a:cubicBezTo>
                  <a:pt x="59" y="77"/>
                  <a:pt x="59" y="77"/>
                  <a:pt x="59" y="77"/>
                </a:cubicBezTo>
                <a:cubicBezTo>
                  <a:pt x="57" y="76"/>
                  <a:pt x="55" y="73"/>
                  <a:pt x="53" y="73"/>
                </a:cubicBezTo>
                <a:cubicBezTo>
                  <a:pt x="80" y="98"/>
                  <a:pt x="106" y="127"/>
                  <a:pt x="123" y="163"/>
                </a:cubicBezTo>
                <a:close/>
                <a:moveTo>
                  <a:pt x="174" y="164"/>
                </a:moveTo>
                <a:cubicBezTo>
                  <a:pt x="175" y="165"/>
                  <a:pt x="179" y="167"/>
                  <a:pt x="174" y="168"/>
                </a:cubicBezTo>
                <a:cubicBezTo>
                  <a:pt x="170" y="168"/>
                  <a:pt x="157" y="171"/>
                  <a:pt x="156" y="169"/>
                </a:cubicBezTo>
                <a:cubicBezTo>
                  <a:pt x="139" y="136"/>
                  <a:pt x="117" y="107"/>
                  <a:pt x="94" y="79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4" y="133"/>
                  <a:pt x="151" y="138"/>
                  <a:pt x="145" y="136"/>
                </a:cubicBezTo>
                <a:lnTo>
                  <a:pt x="174" y="164"/>
                </a:lnTo>
                <a:close/>
                <a:moveTo>
                  <a:pt x="124" y="89"/>
                </a:moveTo>
                <a:cubicBezTo>
                  <a:pt x="124" y="89"/>
                  <a:pt x="125" y="89"/>
                  <a:pt x="126" y="89"/>
                </a:cubicBezTo>
                <a:cubicBezTo>
                  <a:pt x="149" y="111"/>
                  <a:pt x="167" y="135"/>
                  <a:pt x="191" y="155"/>
                </a:cubicBezTo>
                <a:cubicBezTo>
                  <a:pt x="191" y="155"/>
                  <a:pt x="193" y="161"/>
                  <a:pt x="199" y="163"/>
                </a:cubicBezTo>
                <a:cubicBezTo>
                  <a:pt x="191" y="166"/>
                  <a:pt x="181" y="168"/>
                  <a:pt x="179" y="165"/>
                </a:cubicBezTo>
                <a:cubicBezTo>
                  <a:pt x="167" y="134"/>
                  <a:pt x="144" y="112"/>
                  <a:pt x="124" y="89"/>
                </a:cubicBezTo>
                <a:close/>
                <a:moveTo>
                  <a:pt x="211" y="172"/>
                </a:moveTo>
                <a:cubicBezTo>
                  <a:pt x="208" y="168"/>
                  <a:pt x="214" y="168"/>
                  <a:pt x="216" y="168"/>
                </a:cubicBezTo>
                <a:cubicBezTo>
                  <a:pt x="220" y="168"/>
                  <a:pt x="224" y="168"/>
                  <a:pt x="228" y="167"/>
                </a:cubicBezTo>
                <a:cubicBezTo>
                  <a:pt x="233" y="166"/>
                  <a:pt x="239" y="166"/>
                  <a:pt x="245" y="166"/>
                </a:cubicBezTo>
                <a:lnTo>
                  <a:pt x="211" y="172"/>
                </a:lnTo>
                <a:close/>
                <a:moveTo>
                  <a:pt x="248" y="166"/>
                </a:moveTo>
                <a:cubicBezTo>
                  <a:pt x="248" y="165"/>
                  <a:pt x="248" y="165"/>
                  <a:pt x="248" y="165"/>
                </a:cubicBezTo>
                <a:cubicBezTo>
                  <a:pt x="255" y="165"/>
                  <a:pt x="255" y="165"/>
                  <a:pt x="255" y="165"/>
                </a:cubicBezTo>
                <a:cubicBezTo>
                  <a:pt x="256" y="167"/>
                  <a:pt x="249" y="166"/>
                  <a:pt x="248" y="166"/>
                </a:cubicBezTo>
                <a:close/>
                <a:moveTo>
                  <a:pt x="313" y="165"/>
                </a:moveTo>
                <a:cubicBezTo>
                  <a:pt x="312" y="165"/>
                  <a:pt x="309" y="165"/>
                  <a:pt x="307" y="164"/>
                </a:cubicBezTo>
                <a:cubicBezTo>
                  <a:pt x="313" y="163"/>
                  <a:pt x="320" y="165"/>
                  <a:pt x="324" y="165"/>
                </a:cubicBezTo>
                <a:cubicBezTo>
                  <a:pt x="331" y="165"/>
                  <a:pt x="317" y="165"/>
                  <a:pt x="313" y="165"/>
                </a:cubicBezTo>
                <a:close/>
                <a:moveTo>
                  <a:pt x="329" y="159"/>
                </a:moveTo>
                <a:cubicBezTo>
                  <a:pt x="320" y="148"/>
                  <a:pt x="309" y="137"/>
                  <a:pt x="298" y="127"/>
                </a:cubicBezTo>
                <a:cubicBezTo>
                  <a:pt x="311" y="135"/>
                  <a:pt x="322" y="144"/>
                  <a:pt x="336" y="151"/>
                </a:cubicBezTo>
                <a:cubicBezTo>
                  <a:pt x="337" y="151"/>
                  <a:pt x="337" y="151"/>
                  <a:pt x="337" y="151"/>
                </a:cubicBezTo>
                <a:cubicBezTo>
                  <a:pt x="338" y="151"/>
                  <a:pt x="339" y="151"/>
                  <a:pt x="339" y="152"/>
                </a:cubicBezTo>
                <a:cubicBezTo>
                  <a:pt x="346" y="154"/>
                  <a:pt x="339" y="155"/>
                  <a:pt x="345" y="158"/>
                </a:cubicBezTo>
                <a:cubicBezTo>
                  <a:pt x="341" y="159"/>
                  <a:pt x="331" y="161"/>
                  <a:pt x="329" y="159"/>
                </a:cubicBezTo>
                <a:close/>
                <a:moveTo>
                  <a:pt x="334" y="165"/>
                </a:moveTo>
                <a:cubicBezTo>
                  <a:pt x="356" y="164"/>
                  <a:pt x="376" y="165"/>
                  <a:pt x="396" y="169"/>
                </a:cubicBezTo>
                <a:cubicBezTo>
                  <a:pt x="376" y="168"/>
                  <a:pt x="355" y="167"/>
                  <a:pt x="334" y="165"/>
                </a:cubicBezTo>
                <a:close/>
                <a:moveTo>
                  <a:pt x="387" y="157"/>
                </a:moveTo>
                <a:cubicBezTo>
                  <a:pt x="387" y="156"/>
                  <a:pt x="389" y="156"/>
                  <a:pt x="390" y="157"/>
                </a:cubicBezTo>
                <a:cubicBezTo>
                  <a:pt x="392" y="159"/>
                  <a:pt x="386" y="159"/>
                  <a:pt x="387" y="157"/>
                </a:cubicBezTo>
                <a:close/>
                <a:moveTo>
                  <a:pt x="421" y="245"/>
                </a:moveTo>
                <a:cubicBezTo>
                  <a:pt x="421" y="229"/>
                  <a:pt x="421" y="229"/>
                  <a:pt x="421" y="229"/>
                </a:cubicBezTo>
                <a:cubicBezTo>
                  <a:pt x="427" y="229"/>
                  <a:pt x="430" y="235"/>
                  <a:pt x="436" y="237"/>
                </a:cubicBezTo>
                <a:cubicBezTo>
                  <a:pt x="434" y="241"/>
                  <a:pt x="426" y="242"/>
                  <a:pt x="421" y="245"/>
                </a:cubicBezTo>
                <a:close/>
                <a:moveTo>
                  <a:pt x="421" y="224"/>
                </a:moveTo>
                <a:cubicBezTo>
                  <a:pt x="422" y="208"/>
                  <a:pt x="422" y="208"/>
                  <a:pt x="422" y="208"/>
                </a:cubicBezTo>
                <a:cubicBezTo>
                  <a:pt x="428" y="212"/>
                  <a:pt x="438" y="223"/>
                  <a:pt x="439" y="234"/>
                </a:cubicBezTo>
                <a:cubicBezTo>
                  <a:pt x="433" y="230"/>
                  <a:pt x="427" y="227"/>
                  <a:pt x="421" y="224"/>
                </a:cubicBezTo>
                <a:close/>
                <a:moveTo>
                  <a:pt x="488" y="200"/>
                </a:moveTo>
                <a:cubicBezTo>
                  <a:pt x="486" y="201"/>
                  <a:pt x="485" y="199"/>
                  <a:pt x="484" y="198"/>
                </a:cubicBezTo>
                <a:cubicBezTo>
                  <a:pt x="468" y="177"/>
                  <a:pt x="450" y="158"/>
                  <a:pt x="431" y="140"/>
                </a:cubicBezTo>
                <a:cubicBezTo>
                  <a:pt x="432" y="140"/>
                  <a:pt x="433" y="140"/>
                  <a:pt x="434" y="140"/>
                </a:cubicBezTo>
                <a:cubicBezTo>
                  <a:pt x="454" y="156"/>
                  <a:pt x="470" y="171"/>
                  <a:pt x="492" y="190"/>
                </a:cubicBezTo>
                <a:cubicBezTo>
                  <a:pt x="491" y="190"/>
                  <a:pt x="499" y="193"/>
                  <a:pt x="496" y="189"/>
                </a:cubicBezTo>
                <a:cubicBezTo>
                  <a:pt x="480" y="165"/>
                  <a:pt x="460" y="143"/>
                  <a:pt x="437" y="123"/>
                </a:cubicBezTo>
                <a:cubicBezTo>
                  <a:pt x="438" y="123"/>
                  <a:pt x="439" y="123"/>
                  <a:pt x="439" y="124"/>
                </a:cubicBezTo>
                <a:cubicBezTo>
                  <a:pt x="464" y="142"/>
                  <a:pt x="488" y="163"/>
                  <a:pt x="511" y="184"/>
                </a:cubicBezTo>
                <a:cubicBezTo>
                  <a:pt x="505" y="189"/>
                  <a:pt x="496" y="194"/>
                  <a:pt x="488" y="200"/>
                </a:cubicBezTo>
                <a:close/>
                <a:moveTo>
                  <a:pt x="514" y="181"/>
                </a:moveTo>
                <a:cubicBezTo>
                  <a:pt x="495" y="156"/>
                  <a:pt x="472" y="136"/>
                  <a:pt x="448" y="115"/>
                </a:cubicBezTo>
                <a:cubicBezTo>
                  <a:pt x="449" y="115"/>
                  <a:pt x="450" y="115"/>
                  <a:pt x="451" y="116"/>
                </a:cubicBezTo>
                <a:cubicBezTo>
                  <a:pt x="471" y="130"/>
                  <a:pt x="494" y="150"/>
                  <a:pt x="515" y="163"/>
                </a:cubicBezTo>
                <a:cubicBezTo>
                  <a:pt x="519" y="165"/>
                  <a:pt x="524" y="168"/>
                  <a:pt x="527" y="171"/>
                </a:cubicBezTo>
                <a:lnTo>
                  <a:pt x="514" y="181"/>
                </a:lnTo>
                <a:close/>
                <a:moveTo>
                  <a:pt x="558" y="148"/>
                </a:moveTo>
                <a:cubicBezTo>
                  <a:pt x="524" y="120"/>
                  <a:pt x="494" y="89"/>
                  <a:pt x="461" y="59"/>
                </a:cubicBezTo>
                <a:cubicBezTo>
                  <a:pt x="462" y="59"/>
                  <a:pt x="463" y="59"/>
                  <a:pt x="463" y="59"/>
                </a:cubicBezTo>
                <a:cubicBezTo>
                  <a:pt x="497" y="86"/>
                  <a:pt x="530" y="113"/>
                  <a:pt x="562" y="142"/>
                </a:cubicBezTo>
                <a:cubicBezTo>
                  <a:pt x="567" y="146"/>
                  <a:pt x="559" y="146"/>
                  <a:pt x="558" y="148"/>
                </a:cubicBezTo>
                <a:close/>
                <a:moveTo>
                  <a:pt x="431" y="16"/>
                </a:moveTo>
                <a:cubicBezTo>
                  <a:pt x="454" y="39"/>
                  <a:pt x="477" y="62"/>
                  <a:pt x="501" y="84"/>
                </a:cubicBezTo>
                <a:cubicBezTo>
                  <a:pt x="482" y="70"/>
                  <a:pt x="460" y="53"/>
                  <a:pt x="439" y="39"/>
                </a:cubicBezTo>
                <a:cubicBezTo>
                  <a:pt x="442" y="39"/>
                  <a:pt x="445" y="39"/>
                  <a:pt x="443" y="37"/>
                </a:cubicBezTo>
                <a:cubicBezTo>
                  <a:pt x="436" y="33"/>
                  <a:pt x="430" y="28"/>
                  <a:pt x="427" y="23"/>
                </a:cubicBezTo>
                <a:cubicBezTo>
                  <a:pt x="427" y="21"/>
                  <a:pt x="426" y="10"/>
                  <a:pt x="431" y="16"/>
                </a:cubicBezTo>
                <a:close/>
                <a:moveTo>
                  <a:pt x="425" y="48"/>
                </a:moveTo>
                <a:cubicBezTo>
                  <a:pt x="426" y="41"/>
                  <a:pt x="425" y="34"/>
                  <a:pt x="427" y="28"/>
                </a:cubicBezTo>
                <a:cubicBezTo>
                  <a:pt x="431" y="32"/>
                  <a:pt x="434" y="34"/>
                  <a:pt x="438" y="37"/>
                </a:cubicBezTo>
                <a:cubicBezTo>
                  <a:pt x="435" y="39"/>
                  <a:pt x="433" y="35"/>
                  <a:pt x="430" y="36"/>
                </a:cubicBezTo>
                <a:cubicBezTo>
                  <a:pt x="433" y="41"/>
                  <a:pt x="439" y="45"/>
                  <a:pt x="444" y="49"/>
                </a:cubicBezTo>
                <a:cubicBezTo>
                  <a:pt x="444" y="49"/>
                  <a:pt x="445" y="48"/>
                  <a:pt x="445" y="48"/>
                </a:cubicBezTo>
                <a:cubicBezTo>
                  <a:pt x="448" y="50"/>
                  <a:pt x="452" y="52"/>
                  <a:pt x="454" y="55"/>
                </a:cubicBezTo>
                <a:cubicBezTo>
                  <a:pt x="452" y="55"/>
                  <a:pt x="451" y="54"/>
                  <a:pt x="449" y="54"/>
                </a:cubicBezTo>
                <a:cubicBezTo>
                  <a:pt x="473" y="74"/>
                  <a:pt x="497" y="96"/>
                  <a:pt x="519" y="119"/>
                </a:cubicBezTo>
                <a:cubicBezTo>
                  <a:pt x="491" y="96"/>
                  <a:pt x="462" y="73"/>
                  <a:pt x="430" y="54"/>
                </a:cubicBezTo>
                <a:cubicBezTo>
                  <a:pt x="427" y="52"/>
                  <a:pt x="425" y="50"/>
                  <a:pt x="425" y="48"/>
                </a:cubicBezTo>
                <a:close/>
                <a:moveTo>
                  <a:pt x="417" y="96"/>
                </a:moveTo>
                <a:cubicBezTo>
                  <a:pt x="419" y="96"/>
                  <a:pt x="422" y="97"/>
                  <a:pt x="421" y="93"/>
                </a:cubicBezTo>
                <a:cubicBezTo>
                  <a:pt x="426" y="95"/>
                  <a:pt x="425" y="88"/>
                  <a:pt x="421" y="90"/>
                </a:cubicBezTo>
                <a:cubicBezTo>
                  <a:pt x="423" y="81"/>
                  <a:pt x="426" y="71"/>
                  <a:pt x="425" y="60"/>
                </a:cubicBezTo>
                <a:cubicBezTo>
                  <a:pt x="428" y="62"/>
                  <a:pt x="429" y="65"/>
                  <a:pt x="433" y="66"/>
                </a:cubicBezTo>
                <a:cubicBezTo>
                  <a:pt x="431" y="64"/>
                  <a:pt x="434" y="64"/>
                  <a:pt x="435" y="65"/>
                </a:cubicBezTo>
                <a:cubicBezTo>
                  <a:pt x="433" y="60"/>
                  <a:pt x="428" y="63"/>
                  <a:pt x="427" y="57"/>
                </a:cubicBezTo>
                <a:cubicBezTo>
                  <a:pt x="461" y="75"/>
                  <a:pt x="490" y="100"/>
                  <a:pt x="519" y="123"/>
                </a:cubicBezTo>
                <a:cubicBezTo>
                  <a:pt x="531" y="132"/>
                  <a:pt x="544" y="141"/>
                  <a:pt x="555" y="151"/>
                </a:cubicBezTo>
                <a:cubicBezTo>
                  <a:pt x="552" y="155"/>
                  <a:pt x="548" y="152"/>
                  <a:pt x="547" y="151"/>
                </a:cubicBezTo>
                <a:cubicBezTo>
                  <a:pt x="529" y="139"/>
                  <a:pt x="512" y="125"/>
                  <a:pt x="495" y="112"/>
                </a:cubicBezTo>
                <a:cubicBezTo>
                  <a:pt x="508" y="127"/>
                  <a:pt x="526" y="141"/>
                  <a:pt x="542" y="152"/>
                </a:cubicBezTo>
                <a:cubicBezTo>
                  <a:pt x="542" y="152"/>
                  <a:pt x="543" y="153"/>
                  <a:pt x="544" y="153"/>
                </a:cubicBezTo>
                <a:cubicBezTo>
                  <a:pt x="544" y="155"/>
                  <a:pt x="550" y="153"/>
                  <a:pt x="548" y="156"/>
                </a:cubicBezTo>
                <a:cubicBezTo>
                  <a:pt x="545" y="161"/>
                  <a:pt x="538" y="163"/>
                  <a:pt x="533" y="167"/>
                </a:cubicBezTo>
                <a:cubicBezTo>
                  <a:pt x="521" y="155"/>
                  <a:pt x="506" y="142"/>
                  <a:pt x="493" y="130"/>
                </a:cubicBezTo>
                <a:cubicBezTo>
                  <a:pt x="505" y="136"/>
                  <a:pt x="517" y="147"/>
                  <a:pt x="529" y="154"/>
                </a:cubicBezTo>
                <a:cubicBezTo>
                  <a:pt x="531" y="156"/>
                  <a:pt x="528" y="151"/>
                  <a:pt x="527" y="149"/>
                </a:cubicBezTo>
                <a:cubicBezTo>
                  <a:pt x="496" y="122"/>
                  <a:pt x="468" y="92"/>
                  <a:pt x="436" y="68"/>
                </a:cubicBezTo>
                <a:cubicBezTo>
                  <a:pt x="435" y="67"/>
                  <a:pt x="434" y="67"/>
                  <a:pt x="433" y="68"/>
                </a:cubicBezTo>
                <a:cubicBezTo>
                  <a:pt x="455" y="87"/>
                  <a:pt x="477" y="107"/>
                  <a:pt x="498" y="128"/>
                </a:cubicBezTo>
                <a:cubicBezTo>
                  <a:pt x="476" y="112"/>
                  <a:pt x="454" y="95"/>
                  <a:pt x="429" y="80"/>
                </a:cubicBezTo>
                <a:cubicBezTo>
                  <a:pt x="428" y="79"/>
                  <a:pt x="423" y="82"/>
                  <a:pt x="426" y="84"/>
                </a:cubicBezTo>
                <a:cubicBezTo>
                  <a:pt x="460" y="107"/>
                  <a:pt x="498" y="138"/>
                  <a:pt x="524" y="165"/>
                </a:cubicBezTo>
                <a:cubicBezTo>
                  <a:pt x="503" y="150"/>
                  <a:pt x="503" y="150"/>
                  <a:pt x="503" y="150"/>
                </a:cubicBezTo>
                <a:cubicBezTo>
                  <a:pt x="478" y="131"/>
                  <a:pt x="454" y="110"/>
                  <a:pt x="424" y="97"/>
                </a:cubicBezTo>
                <a:cubicBezTo>
                  <a:pt x="424" y="104"/>
                  <a:pt x="445" y="112"/>
                  <a:pt x="442" y="114"/>
                </a:cubicBezTo>
                <a:cubicBezTo>
                  <a:pt x="457" y="129"/>
                  <a:pt x="475" y="143"/>
                  <a:pt x="490" y="160"/>
                </a:cubicBezTo>
                <a:cubicBezTo>
                  <a:pt x="470" y="142"/>
                  <a:pt x="450" y="125"/>
                  <a:pt x="426" y="110"/>
                </a:cubicBezTo>
                <a:cubicBezTo>
                  <a:pt x="423" y="108"/>
                  <a:pt x="418" y="105"/>
                  <a:pt x="413" y="105"/>
                </a:cubicBezTo>
                <a:cubicBezTo>
                  <a:pt x="408" y="106"/>
                  <a:pt x="402" y="101"/>
                  <a:pt x="397" y="97"/>
                </a:cubicBezTo>
                <a:cubicBezTo>
                  <a:pt x="403" y="96"/>
                  <a:pt x="410" y="95"/>
                  <a:pt x="417" y="96"/>
                </a:cubicBezTo>
                <a:close/>
                <a:moveTo>
                  <a:pt x="426" y="118"/>
                </a:moveTo>
                <a:cubicBezTo>
                  <a:pt x="428" y="120"/>
                  <a:pt x="433" y="121"/>
                  <a:pt x="433" y="124"/>
                </a:cubicBezTo>
                <a:cubicBezTo>
                  <a:pt x="452" y="141"/>
                  <a:pt x="472" y="160"/>
                  <a:pt x="487" y="181"/>
                </a:cubicBezTo>
                <a:cubicBezTo>
                  <a:pt x="466" y="163"/>
                  <a:pt x="443" y="141"/>
                  <a:pt x="419" y="124"/>
                </a:cubicBezTo>
                <a:cubicBezTo>
                  <a:pt x="422" y="124"/>
                  <a:pt x="424" y="127"/>
                  <a:pt x="428" y="125"/>
                </a:cubicBezTo>
                <a:cubicBezTo>
                  <a:pt x="413" y="116"/>
                  <a:pt x="398" y="106"/>
                  <a:pt x="384" y="97"/>
                </a:cubicBezTo>
                <a:cubicBezTo>
                  <a:pt x="399" y="102"/>
                  <a:pt x="413" y="111"/>
                  <a:pt x="426" y="118"/>
                </a:cubicBezTo>
                <a:close/>
                <a:moveTo>
                  <a:pt x="405" y="116"/>
                </a:moveTo>
                <a:cubicBezTo>
                  <a:pt x="403" y="121"/>
                  <a:pt x="399" y="113"/>
                  <a:pt x="398" y="112"/>
                </a:cubicBezTo>
                <a:cubicBezTo>
                  <a:pt x="397" y="112"/>
                  <a:pt x="397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9"/>
                  <a:pt x="402" y="114"/>
                  <a:pt x="405" y="116"/>
                </a:cubicBezTo>
                <a:close/>
                <a:moveTo>
                  <a:pt x="361" y="105"/>
                </a:moveTo>
                <a:cubicBezTo>
                  <a:pt x="374" y="117"/>
                  <a:pt x="387" y="129"/>
                  <a:pt x="398" y="143"/>
                </a:cubicBezTo>
                <a:cubicBezTo>
                  <a:pt x="346" y="102"/>
                  <a:pt x="346" y="102"/>
                  <a:pt x="346" y="102"/>
                </a:cubicBezTo>
                <a:cubicBezTo>
                  <a:pt x="345" y="101"/>
                  <a:pt x="343" y="101"/>
                  <a:pt x="342" y="100"/>
                </a:cubicBezTo>
                <a:cubicBezTo>
                  <a:pt x="347" y="97"/>
                  <a:pt x="357" y="101"/>
                  <a:pt x="361" y="105"/>
                </a:cubicBezTo>
                <a:close/>
                <a:moveTo>
                  <a:pt x="334" y="98"/>
                </a:moveTo>
                <a:cubicBezTo>
                  <a:pt x="334" y="101"/>
                  <a:pt x="336" y="103"/>
                  <a:pt x="338" y="105"/>
                </a:cubicBezTo>
                <a:cubicBezTo>
                  <a:pt x="342" y="111"/>
                  <a:pt x="347" y="108"/>
                  <a:pt x="352" y="112"/>
                </a:cubicBezTo>
                <a:cubicBezTo>
                  <a:pt x="411" y="158"/>
                  <a:pt x="411" y="158"/>
                  <a:pt x="411" y="158"/>
                </a:cubicBezTo>
                <a:cubicBezTo>
                  <a:pt x="412" y="158"/>
                  <a:pt x="419" y="161"/>
                  <a:pt x="416" y="158"/>
                </a:cubicBezTo>
                <a:cubicBezTo>
                  <a:pt x="403" y="143"/>
                  <a:pt x="390" y="128"/>
                  <a:pt x="376" y="115"/>
                </a:cubicBezTo>
                <a:cubicBezTo>
                  <a:pt x="375" y="114"/>
                  <a:pt x="371" y="109"/>
                  <a:pt x="372" y="110"/>
                </a:cubicBezTo>
                <a:cubicBezTo>
                  <a:pt x="410" y="133"/>
                  <a:pt x="410" y="133"/>
                  <a:pt x="410" y="133"/>
                </a:cubicBezTo>
                <a:cubicBezTo>
                  <a:pt x="397" y="121"/>
                  <a:pt x="379" y="109"/>
                  <a:pt x="363" y="99"/>
                </a:cubicBezTo>
                <a:cubicBezTo>
                  <a:pt x="368" y="99"/>
                  <a:pt x="374" y="98"/>
                  <a:pt x="377" y="100"/>
                </a:cubicBezTo>
                <a:cubicBezTo>
                  <a:pt x="393" y="111"/>
                  <a:pt x="405" y="123"/>
                  <a:pt x="417" y="137"/>
                </a:cubicBezTo>
                <a:cubicBezTo>
                  <a:pt x="410" y="135"/>
                  <a:pt x="410" y="135"/>
                  <a:pt x="410" y="135"/>
                </a:cubicBezTo>
                <a:cubicBezTo>
                  <a:pt x="413" y="137"/>
                  <a:pt x="416" y="138"/>
                  <a:pt x="418" y="141"/>
                </a:cubicBezTo>
                <a:cubicBezTo>
                  <a:pt x="419" y="142"/>
                  <a:pt x="423" y="143"/>
                  <a:pt x="422" y="140"/>
                </a:cubicBezTo>
                <a:cubicBezTo>
                  <a:pt x="421" y="136"/>
                  <a:pt x="416" y="134"/>
                  <a:pt x="415" y="129"/>
                </a:cubicBezTo>
                <a:cubicBezTo>
                  <a:pt x="418" y="128"/>
                  <a:pt x="420" y="132"/>
                  <a:pt x="421" y="134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41" y="153"/>
                  <a:pt x="459" y="171"/>
                  <a:pt x="475" y="192"/>
                </a:cubicBezTo>
                <a:cubicBezTo>
                  <a:pt x="476" y="193"/>
                  <a:pt x="479" y="194"/>
                  <a:pt x="478" y="197"/>
                </a:cubicBezTo>
                <a:cubicBezTo>
                  <a:pt x="478" y="193"/>
                  <a:pt x="472" y="196"/>
                  <a:pt x="475" y="192"/>
                </a:cubicBezTo>
                <a:cubicBezTo>
                  <a:pt x="421" y="150"/>
                  <a:pt x="421" y="150"/>
                  <a:pt x="421" y="150"/>
                </a:cubicBezTo>
                <a:cubicBezTo>
                  <a:pt x="419" y="148"/>
                  <a:pt x="412" y="146"/>
                  <a:pt x="414" y="150"/>
                </a:cubicBezTo>
                <a:cubicBezTo>
                  <a:pt x="416" y="155"/>
                  <a:pt x="421" y="161"/>
                  <a:pt x="426" y="163"/>
                </a:cubicBezTo>
                <a:cubicBezTo>
                  <a:pt x="429" y="164"/>
                  <a:pt x="429" y="162"/>
                  <a:pt x="428" y="160"/>
                </a:cubicBezTo>
                <a:cubicBezTo>
                  <a:pt x="468" y="191"/>
                  <a:pt x="468" y="191"/>
                  <a:pt x="468" y="191"/>
                </a:cubicBezTo>
                <a:cubicBezTo>
                  <a:pt x="473" y="194"/>
                  <a:pt x="478" y="199"/>
                  <a:pt x="483" y="204"/>
                </a:cubicBezTo>
                <a:cubicBezTo>
                  <a:pt x="470" y="213"/>
                  <a:pt x="454" y="223"/>
                  <a:pt x="442" y="232"/>
                </a:cubicBezTo>
                <a:cubicBezTo>
                  <a:pt x="438" y="220"/>
                  <a:pt x="432" y="211"/>
                  <a:pt x="422" y="204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4" y="201"/>
                  <a:pt x="424" y="201"/>
                  <a:pt x="424" y="201"/>
                </a:cubicBezTo>
                <a:cubicBezTo>
                  <a:pt x="426" y="201"/>
                  <a:pt x="433" y="206"/>
                  <a:pt x="428" y="206"/>
                </a:cubicBezTo>
                <a:cubicBezTo>
                  <a:pt x="435" y="211"/>
                  <a:pt x="441" y="218"/>
                  <a:pt x="449" y="221"/>
                </a:cubicBezTo>
                <a:cubicBezTo>
                  <a:pt x="448" y="208"/>
                  <a:pt x="434" y="200"/>
                  <a:pt x="430" y="189"/>
                </a:cubicBezTo>
                <a:cubicBezTo>
                  <a:pt x="433" y="190"/>
                  <a:pt x="441" y="194"/>
                  <a:pt x="445" y="198"/>
                </a:cubicBezTo>
                <a:cubicBezTo>
                  <a:pt x="445" y="199"/>
                  <a:pt x="446" y="199"/>
                  <a:pt x="446" y="199"/>
                </a:cubicBezTo>
                <a:cubicBezTo>
                  <a:pt x="451" y="204"/>
                  <a:pt x="455" y="210"/>
                  <a:pt x="462" y="213"/>
                </a:cubicBezTo>
                <a:cubicBezTo>
                  <a:pt x="461" y="216"/>
                  <a:pt x="466" y="215"/>
                  <a:pt x="466" y="213"/>
                </a:cubicBezTo>
                <a:cubicBezTo>
                  <a:pt x="462" y="197"/>
                  <a:pt x="438" y="173"/>
                  <a:pt x="434" y="169"/>
                </a:cubicBezTo>
                <a:cubicBezTo>
                  <a:pt x="433" y="168"/>
                  <a:pt x="426" y="165"/>
                  <a:pt x="428" y="167"/>
                </a:cubicBezTo>
                <a:cubicBezTo>
                  <a:pt x="439" y="178"/>
                  <a:pt x="451" y="191"/>
                  <a:pt x="459" y="206"/>
                </a:cubicBezTo>
                <a:cubicBezTo>
                  <a:pt x="451" y="200"/>
                  <a:pt x="444" y="191"/>
                  <a:pt x="435" y="187"/>
                </a:cubicBezTo>
                <a:cubicBezTo>
                  <a:pt x="429" y="184"/>
                  <a:pt x="423" y="177"/>
                  <a:pt x="424" y="169"/>
                </a:cubicBezTo>
                <a:cubicBezTo>
                  <a:pt x="424" y="168"/>
                  <a:pt x="417" y="164"/>
                  <a:pt x="420" y="168"/>
                </a:cubicBezTo>
                <a:cubicBezTo>
                  <a:pt x="418" y="167"/>
                  <a:pt x="410" y="166"/>
                  <a:pt x="408" y="165"/>
                </a:cubicBezTo>
                <a:cubicBezTo>
                  <a:pt x="386" y="151"/>
                  <a:pt x="371" y="129"/>
                  <a:pt x="352" y="112"/>
                </a:cubicBezTo>
                <a:cubicBezTo>
                  <a:pt x="351" y="112"/>
                  <a:pt x="350" y="113"/>
                  <a:pt x="353" y="115"/>
                </a:cubicBezTo>
                <a:cubicBezTo>
                  <a:pt x="355" y="116"/>
                  <a:pt x="351" y="117"/>
                  <a:pt x="350" y="116"/>
                </a:cubicBezTo>
                <a:cubicBezTo>
                  <a:pt x="361" y="127"/>
                  <a:pt x="376" y="139"/>
                  <a:pt x="384" y="153"/>
                </a:cubicBezTo>
                <a:cubicBezTo>
                  <a:pt x="360" y="134"/>
                  <a:pt x="335" y="115"/>
                  <a:pt x="304" y="100"/>
                </a:cubicBezTo>
                <a:cubicBezTo>
                  <a:pt x="304" y="100"/>
                  <a:pt x="299" y="101"/>
                  <a:pt x="301" y="102"/>
                </a:cubicBezTo>
                <a:cubicBezTo>
                  <a:pt x="332" y="115"/>
                  <a:pt x="356" y="137"/>
                  <a:pt x="383" y="156"/>
                </a:cubicBezTo>
                <a:cubicBezTo>
                  <a:pt x="383" y="156"/>
                  <a:pt x="381" y="155"/>
                  <a:pt x="380" y="155"/>
                </a:cubicBezTo>
                <a:cubicBezTo>
                  <a:pt x="390" y="163"/>
                  <a:pt x="390" y="163"/>
                  <a:pt x="390" y="163"/>
                </a:cubicBezTo>
                <a:cubicBezTo>
                  <a:pt x="360" y="159"/>
                  <a:pt x="360" y="159"/>
                  <a:pt x="360" y="159"/>
                </a:cubicBezTo>
                <a:cubicBezTo>
                  <a:pt x="341" y="142"/>
                  <a:pt x="320" y="125"/>
                  <a:pt x="299" y="109"/>
                </a:cubicBezTo>
                <a:cubicBezTo>
                  <a:pt x="323" y="124"/>
                  <a:pt x="349" y="139"/>
                  <a:pt x="372" y="157"/>
                </a:cubicBezTo>
                <a:cubicBezTo>
                  <a:pt x="373" y="157"/>
                  <a:pt x="379" y="158"/>
                  <a:pt x="377" y="157"/>
                </a:cubicBezTo>
                <a:cubicBezTo>
                  <a:pt x="348" y="135"/>
                  <a:pt x="317" y="115"/>
                  <a:pt x="285" y="96"/>
                </a:cubicBezTo>
                <a:cubicBezTo>
                  <a:pt x="302" y="98"/>
                  <a:pt x="318" y="98"/>
                  <a:pt x="334" y="98"/>
                </a:cubicBezTo>
                <a:close/>
                <a:moveTo>
                  <a:pt x="423" y="198"/>
                </a:moveTo>
                <a:cubicBezTo>
                  <a:pt x="424" y="187"/>
                  <a:pt x="424" y="187"/>
                  <a:pt x="424" y="187"/>
                </a:cubicBezTo>
                <a:cubicBezTo>
                  <a:pt x="432" y="195"/>
                  <a:pt x="438" y="205"/>
                  <a:pt x="443" y="214"/>
                </a:cubicBezTo>
                <a:cubicBezTo>
                  <a:pt x="437" y="209"/>
                  <a:pt x="431" y="202"/>
                  <a:pt x="423" y="198"/>
                </a:cubicBezTo>
                <a:close/>
                <a:moveTo>
                  <a:pt x="281" y="100"/>
                </a:moveTo>
                <a:cubicBezTo>
                  <a:pt x="283" y="104"/>
                  <a:pt x="289" y="104"/>
                  <a:pt x="292" y="107"/>
                </a:cubicBezTo>
                <a:cubicBezTo>
                  <a:pt x="293" y="107"/>
                  <a:pt x="293" y="107"/>
                  <a:pt x="293" y="107"/>
                </a:cubicBezTo>
                <a:cubicBezTo>
                  <a:pt x="295" y="107"/>
                  <a:pt x="297" y="109"/>
                  <a:pt x="298" y="112"/>
                </a:cubicBezTo>
                <a:cubicBezTo>
                  <a:pt x="354" y="158"/>
                  <a:pt x="354" y="158"/>
                  <a:pt x="354" y="158"/>
                </a:cubicBezTo>
                <a:cubicBezTo>
                  <a:pt x="320" y="139"/>
                  <a:pt x="290" y="116"/>
                  <a:pt x="259" y="94"/>
                </a:cubicBezTo>
                <a:cubicBezTo>
                  <a:pt x="268" y="93"/>
                  <a:pt x="277" y="93"/>
                  <a:pt x="281" y="100"/>
                </a:cubicBezTo>
                <a:close/>
                <a:moveTo>
                  <a:pt x="251" y="94"/>
                </a:moveTo>
                <a:cubicBezTo>
                  <a:pt x="277" y="111"/>
                  <a:pt x="299" y="131"/>
                  <a:pt x="319" y="153"/>
                </a:cubicBezTo>
                <a:cubicBezTo>
                  <a:pt x="290" y="132"/>
                  <a:pt x="263" y="109"/>
                  <a:pt x="232" y="91"/>
                </a:cubicBezTo>
                <a:cubicBezTo>
                  <a:pt x="238" y="91"/>
                  <a:pt x="245" y="91"/>
                  <a:pt x="251" y="94"/>
                </a:cubicBezTo>
                <a:close/>
                <a:moveTo>
                  <a:pt x="306" y="149"/>
                </a:moveTo>
                <a:cubicBezTo>
                  <a:pt x="307" y="148"/>
                  <a:pt x="307" y="148"/>
                  <a:pt x="307" y="148"/>
                </a:cubicBezTo>
                <a:cubicBezTo>
                  <a:pt x="315" y="150"/>
                  <a:pt x="314" y="156"/>
                  <a:pt x="320" y="159"/>
                </a:cubicBezTo>
                <a:cubicBezTo>
                  <a:pt x="315" y="159"/>
                  <a:pt x="306" y="160"/>
                  <a:pt x="304" y="158"/>
                </a:cubicBezTo>
                <a:cubicBezTo>
                  <a:pt x="282" y="135"/>
                  <a:pt x="256" y="114"/>
                  <a:pt x="230" y="95"/>
                </a:cubicBezTo>
                <a:cubicBezTo>
                  <a:pt x="257" y="110"/>
                  <a:pt x="281" y="131"/>
                  <a:pt x="306" y="149"/>
                </a:cubicBezTo>
                <a:close/>
                <a:moveTo>
                  <a:pt x="228" y="96"/>
                </a:moveTo>
                <a:cubicBezTo>
                  <a:pt x="227" y="97"/>
                  <a:pt x="226" y="96"/>
                  <a:pt x="225" y="95"/>
                </a:cubicBezTo>
                <a:cubicBezTo>
                  <a:pt x="224" y="93"/>
                  <a:pt x="228" y="95"/>
                  <a:pt x="228" y="96"/>
                </a:cubicBezTo>
                <a:close/>
                <a:moveTo>
                  <a:pt x="295" y="158"/>
                </a:moveTo>
                <a:cubicBezTo>
                  <a:pt x="258" y="159"/>
                  <a:pt x="258" y="159"/>
                  <a:pt x="258" y="159"/>
                </a:cubicBezTo>
                <a:cubicBezTo>
                  <a:pt x="250" y="148"/>
                  <a:pt x="240" y="139"/>
                  <a:pt x="231" y="129"/>
                </a:cubicBezTo>
                <a:cubicBezTo>
                  <a:pt x="237" y="131"/>
                  <a:pt x="242" y="137"/>
                  <a:pt x="248" y="140"/>
                </a:cubicBezTo>
                <a:cubicBezTo>
                  <a:pt x="257" y="145"/>
                  <a:pt x="263" y="153"/>
                  <a:pt x="274" y="157"/>
                </a:cubicBezTo>
                <a:cubicBezTo>
                  <a:pt x="277" y="159"/>
                  <a:pt x="276" y="153"/>
                  <a:pt x="275" y="152"/>
                </a:cubicBezTo>
                <a:cubicBezTo>
                  <a:pt x="254" y="127"/>
                  <a:pt x="229" y="106"/>
                  <a:pt x="204" y="85"/>
                </a:cubicBezTo>
                <a:cubicBezTo>
                  <a:pt x="236" y="107"/>
                  <a:pt x="265" y="133"/>
                  <a:pt x="295" y="158"/>
                </a:cubicBezTo>
                <a:close/>
                <a:moveTo>
                  <a:pt x="185" y="82"/>
                </a:moveTo>
                <a:cubicBezTo>
                  <a:pt x="194" y="85"/>
                  <a:pt x="203" y="85"/>
                  <a:pt x="207" y="92"/>
                </a:cubicBezTo>
                <a:cubicBezTo>
                  <a:pt x="204" y="92"/>
                  <a:pt x="204" y="92"/>
                  <a:pt x="204" y="92"/>
                </a:cubicBezTo>
                <a:cubicBezTo>
                  <a:pt x="227" y="109"/>
                  <a:pt x="248" y="128"/>
                  <a:pt x="267" y="149"/>
                </a:cubicBezTo>
                <a:cubicBezTo>
                  <a:pt x="237" y="129"/>
                  <a:pt x="211" y="103"/>
                  <a:pt x="182" y="82"/>
                </a:cubicBezTo>
                <a:cubicBezTo>
                  <a:pt x="183" y="82"/>
                  <a:pt x="185" y="82"/>
                  <a:pt x="185" y="82"/>
                </a:cubicBezTo>
                <a:close/>
                <a:moveTo>
                  <a:pt x="188" y="92"/>
                </a:moveTo>
                <a:cubicBezTo>
                  <a:pt x="187" y="93"/>
                  <a:pt x="187" y="93"/>
                  <a:pt x="188" y="94"/>
                </a:cubicBezTo>
                <a:cubicBezTo>
                  <a:pt x="209" y="111"/>
                  <a:pt x="228" y="130"/>
                  <a:pt x="246" y="149"/>
                </a:cubicBezTo>
                <a:cubicBezTo>
                  <a:pt x="246" y="150"/>
                  <a:pt x="246" y="152"/>
                  <a:pt x="246" y="152"/>
                </a:cubicBezTo>
                <a:cubicBezTo>
                  <a:pt x="217" y="127"/>
                  <a:pt x="190" y="101"/>
                  <a:pt x="161" y="76"/>
                </a:cubicBezTo>
                <a:cubicBezTo>
                  <a:pt x="171" y="80"/>
                  <a:pt x="180" y="87"/>
                  <a:pt x="188" y="92"/>
                </a:cubicBezTo>
                <a:close/>
                <a:moveTo>
                  <a:pt x="234" y="147"/>
                </a:moveTo>
                <a:cubicBezTo>
                  <a:pt x="236" y="149"/>
                  <a:pt x="241" y="151"/>
                  <a:pt x="243" y="152"/>
                </a:cubicBezTo>
                <a:cubicBezTo>
                  <a:pt x="240" y="154"/>
                  <a:pt x="248" y="157"/>
                  <a:pt x="247" y="158"/>
                </a:cubicBezTo>
                <a:cubicBezTo>
                  <a:pt x="236" y="163"/>
                  <a:pt x="227" y="161"/>
                  <a:pt x="224" y="153"/>
                </a:cubicBezTo>
                <a:cubicBezTo>
                  <a:pt x="201" y="124"/>
                  <a:pt x="175" y="98"/>
                  <a:pt x="149" y="73"/>
                </a:cubicBezTo>
                <a:cubicBezTo>
                  <a:pt x="178" y="96"/>
                  <a:pt x="206" y="122"/>
                  <a:pt x="234" y="147"/>
                </a:cubicBezTo>
                <a:close/>
                <a:moveTo>
                  <a:pt x="149" y="77"/>
                </a:moveTo>
                <a:cubicBezTo>
                  <a:pt x="169" y="99"/>
                  <a:pt x="192" y="118"/>
                  <a:pt x="210" y="141"/>
                </a:cubicBezTo>
                <a:cubicBezTo>
                  <a:pt x="210" y="141"/>
                  <a:pt x="210" y="142"/>
                  <a:pt x="210" y="143"/>
                </a:cubicBezTo>
                <a:cubicBezTo>
                  <a:pt x="187" y="118"/>
                  <a:pt x="164" y="93"/>
                  <a:pt x="137" y="72"/>
                </a:cubicBezTo>
                <a:cubicBezTo>
                  <a:pt x="142" y="75"/>
                  <a:pt x="145" y="72"/>
                  <a:pt x="149" y="77"/>
                </a:cubicBezTo>
                <a:close/>
                <a:moveTo>
                  <a:pt x="122" y="66"/>
                </a:moveTo>
                <a:cubicBezTo>
                  <a:pt x="161" y="93"/>
                  <a:pt x="191" y="128"/>
                  <a:pt x="223" y="161"/>
                </a:cubicBezTo>
                <a:cubicBezTo>
                  <a:pt x="217" y="163"/>
                  <a:pt x="208" y="163"/>
                  <a:pt x="207" y="162"/>
                </a:cubicBezTo>
                <a:cubicBezTo>
                  <a:pt x="183" y="129"/>
                  <a:pt x="158" y="99"/>
                  <a:pt x="127" y="76"/>
                </a:cubicBezTo>
                <a:cubicBezTo>
                  <a:pt x="154" y="103"/>
                  <a:pt x="181" y="130"/>
                  <a:pt x="202" y="163"/>
                </a:cubicBezTo>
                <a:cubicBezTo>
                  <a:pt x="169" y="128"/>
                  <a:pt x="135" y="90"/>
                  <a:pt x="98" y="59"/>
                </a:cubicBezTo>
                <a:cubicBezTo>
                  <a:pt x="106" y="60"/>
                  <a:pt x="113" y="64"/>
                  <a:pt x="118" y="69"/>
                </a:cubicBezTo>
                <a:cubicBezTo>
                  <a:pt x="115" y="64"/>
                  <a:pt x="121" y="66"/>
                  <a:pt x="122" y="66"/>
                </a:cubicBezTo>
                <a:close/>
                <a:moveTo>
                  <a:pt x="79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8" y="53"/>
                  <a:pt x="89" y="61"/>
                  <a:pt x="94" y="66"/>
                </a:cubicBezTo>
                <a:cubicBezTo>
                  <a:pt x="122" y="91"/>
                  <a:pt x="147" y="118"/>
                  <a:pt x="167" y="151"/>
                </a:cubicBezTo>
                <a:cubicBezTo>
                  <a:pt x="131" y="116"/>
                  <a:pt x="99" y="75"/>
                  <a:pt x="62" y="42"/>
                </a:cubicBezTo>
                <a:cubicBezTo>
                  <a:pt x="68" y="44"/>
                  <a:pt x="74" y="48"/>
                  <a:pt x="79" y="52"/>
                </a:cubicBezTo>
                <a:close/>
                <a:moveTo>
                  <a:pt x="37" y="27"/>
                </a:moveTo>
                <a:cubicBezTo>
                  <a:pt x="51" y="37"/>
                  <a:pt x="65" y="49"/>
                  <a:pt x="76" y="63"/>
                </a:cubicBezTo>
                <a:cubicBezTo>
                  <a:pt x="64" y="54"/>
                  <a:pt x="50" y="41"/>
                  <a:pt x="40" y="33"/>
                </a:cubicBezTo>
                <a:cubicBezTo>
                  <a:pt x="37" y="31"/>
                  <a:pt x="38" y="29"/>
                  <a:pt x="37" y="27"/>
                </a:cubicBezTo>
                <a:close/>
                <a:moveTo>
                  <a:pt x="41" y="41"/>
                </a:moveTo>
                <a:cubicBezTo>
                  <a:pt x="58" y="53"/>
                  <a:pt x="75" y="67"/>
                  <a:pt x="88" y="84"/>
                </a:cubicBezTo>
                <a:cubicBezTo>
                  <a:pt x="88" y="84"/>
                  <a:pt x="88" y="85"/>
                  <a:pt x="88" y="86"/>
                </a:cubicBezTo>
                <a:cubicBezTo>
                  <a:pt x="72" y="71"/>
                  <a:pt x="54" y="56"/>
                  <a:pt x="41" y="41"/>
                </a:cubicBezTo>
                <a:close/>
                <a:moveTo>
                  <a:pt x="46" y="51"/>
                </a:moveTo>
                <a:cubicBezTo>
                  <a:pt x="60" y="65"/>
                  <a:pt x="77" y="79"/>
                  <a:pt x="92" y="93"/>
                </a:cubicBezTo>
                <a:cubicBezTo>
                  <a:pt x="91" y="94"/>
                  <a:pt x="98" y="96"/>
                  <a:pt x="96" y="93"/>
                </a:cubicBezTo>
                <a:cubicBezTo>
                  <a:pt x="94" y="88"/>
                  <a:pt x="90" y="84"/>
                  <a:pt x="88" y="79"/>
                </a:cubicBezTo>
                <a:cubicBezTo>
                  <a:pt x="110" y="104"/>
                  <a:pt x="131" y="130"/>
                  <a:pt x="147" y="159"/>
                </a:cubicBezTo>
                <a:cubicBezTo>
                  <a:pt x="115" y="131"/>
                  <a:pt x="88" y="95"/>
                  <a:pt x="57" y="66"/>
                </a:cubicBezTo>
                <a:cubicBezTo>
                  <a:pt x="52" y="62"/>
                  <a:pt x="46" y="59"/>
                  <a:pt x="46" y="51"/>
                </a:cubicBezTo>
                <a:close/>
                <a:moveTo>
                  <a:pt x="47" y="171"/>
                </a:moveTo>
                <a:cubicBezTo>
                  <a:pt x="51" y="173"/>
                  <a:pt x="54" y="177"/>
                  <a:pt x="58" y="179"/>
                </a:cubicBezTo>
                <a:cubicBezTo>
                  <a:pt x="57" y="173"/>
                  <a:pt x="53" y="177"/>
                  <a:pt x="51" y="169"/>
                </a:cubicBezTo>
                <a:cubicBezTo>
                  <a:pt x="63" y="176"/>
                  <a:pt x="70" y="186"/>
                  <a:pt x="79" y="193"/>
                </a:cubicBezTo>
                <a:cubicBezTo>
                  <a:pt x="83" y="195"/>
                  <a:pt x="84" y="191"/>
                  <a:pt x="84" y="189"/>
                </a:cubicBezTo>
                <a:cubicBezTo>
                  <a:pt x="81" y="178"/>
                  <a:pt x="73" y="169"/>
                  <a:pt x="65" y="163"/>
                </a:cubicBezTo>
                <a:cubicBezTo>
                  <a:pt x="65" y="163"/>
                  <a:pt x="64" y="162"/>
                  <a:pt x="63" y="163"/>
                </a:cubicBezTo>
                <a:cubicBezTo>
                  <a:pt x="69" y="170"/>
                  <a:pt x="76" y="178"/>
                  <a:pt x="79" y="188"/>
                </a:cubicBezTo>
                <a:cubicBezTo>
                  <a:pt x="68" y="180"/>
                  <a:pt x="60" y="170"/>
                  <a:pt x="49" y="163"/>
                </a:cubicBezTo>
                <a:cubicBezTo>
                  <a:pt x="51" y="150"/>
                  <a:pt x="51" y="150"/>
                  <a:pt x="51" y="150"/>
                </a:cubicBezTo>
                <a:cubicBezTo>
                  <a:pt x="55" y="152"/>
                  <a:pt x="56" y="160"/>
                  <a:pt x="62" y="156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75" y="166"/>
                  <a:pt x="87" y="177"/>
                  <a:pt x="98" y="188"/>
                </a:cubicBezTo>
                <a:cubicBezTo>
                  <a:pt x="70" y="201"/>
                  <a:pt x="70" y="201"/>
                  <a:pt x="70" y="201"/>
                </a:cubicBezTo>
                <a:cubicBezTo>
                  <a:pt x="68" y="193"/>
                  <a:pt x="63" y="185"/>
                  <a:pt x="56" y="180"/>
                </a:cubicBezTo>
                <a:cubicBezTo>
                  <a:pt x="59" y="185"/>
                  <a:pt x="66" y="196"/>
                  <a:pt x="66" y="202"/>
                </a:cubicBezTo>
                <a:cubicBezTo>
                  <a:pt x="43" y="183"/>
                  <a:pt x="43" y="183"/>
                  <a:pt x="43" y="183"/>
                </a:cubicBezTo>
                <a:cubicBezTo>
                  <a:pt x="45" y="180"/>
                  <a:pt x="48" y="176"/>
                  <a:pt x="47" y="171"/>
                </a:cubicBezTo>
                <a:close/>
                <a:moveTo>
                  <a:pt x="40" y="191"/>
                </a:moveTo>
                <a:cubicBezTo>
                  <a:pt x="45" y="193"/>
                  <a:pt x="49" y="200"/>
                  <a:pt x="51" y="207"/>
                </a:cubicBezTo>
                <a:cubicBezTo>
                  <a:pt x="47" y="205"/>
                  <a:pt x="40" y="202"/>
                  <a:pt x="37" y="197"/>
                </a:cubicBezTo>
                <a:lnTo>
                  <a:pt x="40" y="191"/>
                </a:lnTo>
                <a:close/>
                <a:moveTo>
                  <a:pt x="51" y="209"/>
                </a:moveTo>
                <a:cubicBezTo>
                  <a:pt x="55" y="208"/>
                  <a:pt x="53" y="203"/>
                  <a:pt x="51" y="200"/>
                </a:cubicBezTo>
                <a:cubicBezTo>
                  <a:pt x="49" y="196"/>
                  <a:pt x="46" y="194"/>
                  <a:pt x="42" y="188"/>
                </a:cubicBezTo>
                <a:cubicBezTo>
                  <a:pt x="48" y="191"/>
                  <a:pt x="59" y="201"/>
                  <a:pt x="63" y="205"/>
                </a:cubicBezTo>
                <a:cubicBezTo>
                  <a:pt x="42" y="217"/>
                  <a:pt x="42" y="217"/>
                  <a:pt x="42" y="217"/>
                </a:cubicBezTo>
                <a:cubicBezTo>
                  <a:pt x="41" y="212"/>
                  <a:pt x="38" y="206"/>
                  <a:pt x="35" y="201"/>
                </a:cubicBezTo>
                <a:cubicBezTo>
                  <a:pt x="41" y="204"/>
                  <a:pt x="46" y="211"/>
                  <a:pt x="51" y="209"/>
                </a:cubicBezTo>
                <a:close/>
                <a:moveTo>
                  <a:pt x="38" y="220"/>
                </a:moveTo>
                <a:cubicBezTo>
                  <a:pt x="28" y="221"/>
                  <a:pt x="18" y="227"/>
                  <a:pt x="14" y="234"/>
                </a:cubicBezTo>
                <a:cubicBezTo>
                  <a:pt x="20" y="225"/>
                  <a:pt x="28" y="216"/>
                  <a:pt x="32" y="205"/>
                </a:cubicBezTo>
                <a:cubicBezTo>
                  <a:pt x="36" y="210"/>
                  <a:pt x="41" y="220"/>
                  <a:pt x="38" y="220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2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742787" y="5210574"/>
            <a:ext cx="179408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</a:t>
            </a:r>
            <a:endParaRPr lang="en-US" altLang="zh-CN" sz="20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主色调：黑白灰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994070" y="5210574"/>
            <a:ext cx="2639249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en-US" altLang="zh-CN" sz="20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简约、线条、手绘、可爱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6074424" y="5210574"/>
            <a:ext cx="1794081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endParaRPr lang="en-US" altLang="zh-CN" sz="20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手绘表情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黑白简笔画图标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ADFD835-F2BB-4384-9E34-6D8172C1E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54" y="19214"/>
            <a:ext cx="3086243" cy="64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7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6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整体构造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15F0F48-3297-432A-8271-20BCC5C1F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2" y="1500356"/>
            <a:ext cx="7074963" cy="500824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AB303E7-E3EF-43C1-B279-EEB229E40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77" y="1850646"/>
            <a:ext cx="2295525" cy="6477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AE1E9B1-5F59-4E75-9E47-A2AEE551B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677" y="2647633"/>
            <a:ext cx="17621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94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基本功能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959798" y="2970532"/>
            <a:ext cx="355097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语音输入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语音输入事件名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语音输入事件详细描述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78238" y="2865791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027" name="图片 1026">
            <a:extLst>
              <a:ext uri="{FF2B5EF4-FFF2-40B4-BE49-F238E27FC236}">
                <a16:creationId xmlns:a16="http://schemas.microsoft.com/office/drawing/2014/main" id="{D60C705F-7421-490A-928C-0D39C871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00" y="4466287"/>
            <a:ext cx="5273185" cy="1511646"/>
          </a:xfrm>
          <a:prstGeom prst="rect">
            <a:avLst/>
          </a:prstGeom>
        </p:spPr>
      </p:pic>
      <p:pic>
        <p:nvPicPr>
          <p:cNvPr id="1030" name="图片 1029">
            <a:extLst>
              <a:ext uri="{FF2B5EF4-FFF2-40B4-BE49-F238E27FC236}">
                <a16:creationId xmlns:a16="http://schemas.microsoft.com/office/drawing/2014/main" id="{23EFEB7F-DE57-4F4C-B93D-E82BCD332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44" y="1797273"/>
            <a:ext cx="5564341" cy="14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15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基本功能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3050783" y="2582614"/>
            <a:ext cx="1826141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修改事项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修改属性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804207" y="2692214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7D0BA1F-C866-406A-B7BC-BDCF9F415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8" y="1741150"/>
            <a:ext cx="2842615" cy="32453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C7AE88-B483-4362-B6A5-907A5D6F1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519" y="1714882"/>
            <a:ext cx="2901925" cy="324531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75D78D-7F16-4626-8033-E141A150C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81" y="5116850"/>
            <a:ext cx="4061039" cy="154319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70D644F1-DB08-4F77-9297-CEA3A068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898" y="1661709"/>
            <a:ext cx="2842615" cy="324531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9EAF7B9-2638-4641-B571-80DCBC3FE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519" y="1635441"/>
            <a:ext cx="2901925" cy="324531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1EB7134-F1AC-4E46-A0FF-A9D4A7E18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81" y="5037409"/>
            <a:ext cx="4061039" cy="15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基本功能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2646878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添加完成时间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具体时间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48C14C0-EC7F-4C91-8FCB-2583EBDC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80" y="1818814"/>
            <a:ext cx="3119386" cy="332214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FD9AB6-95B4-40AB-873B-A09828043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89" y="1718102"/>
            <a:ext cx="2952283" cy="36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1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椭圆 67"/>
          <p:cNvSpPr/>
          <p:nvPr/>
        </p:nvSpPr>
        <p:spPr>
          <a:xfrm>
            <a:off x="951530" y="-1330652"/>
            <a:ext cx="1130382" cy="1130382"/>
          </a:xfrm>
          <a:prstGeom prst="ellipse">
            <a:avLst/>
          </a:pr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38962" y="-347987"/>
            <a:ext cx="844942" cy="1606357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4" name="直接连接符 3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3D3D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" name="文本框 14"/>
          <p:cNvSpPr txBox="1"/>
          <p:nvPr/>
        </p:nvSpPr>
        <p:spPr>
          <a:xfrm flipH="1">
            <a:off x="2027503" y="34940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实现功能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-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附加功能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6" name="Freeform 34"/>
          <p:cNvSpPr>
            <a:spLocks noEditPoints="1"/>
          </p:cNvSpPr>
          <p:nvPr/>
        </p:nvSpPr>
        <p:spPr bwMode="auto">
          <a:xfrm>
            <a:off x="6792699" y="762739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50243" y="820986"/>
            <a:ext cx="4942456" cy="40111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>
            <a:extLst>
              <a:ext uri="{FF2B5EF4-FFF2-40B4-BE49-F238E27FC236}">
                <a16:creationId xmlns:a16="http://schemas.microsoft.com/office/drawing/2014/main" id="{32FC0BD1-002B-4F92-99FE-6C2D730C1B3A}"/>
              </a:ext>
            </a:extLst>
          </p:cNvPr>
          <p:cNvSpPr txBox="1"/>
          <p:nvPr/>
        </p:nvSpPr>
        <p:spPr>
          <a:xfrm>
            <a:off x="2837170" y="2674551"/>
            <a:ext cx="3641766" cy="169277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54E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状态变化</a:t>
            </a:r>
            <a:endParaRPr lang="en-US" altLang="zh-CN" sz="3200" dirty="0">
              <a:solidFill>
                <a:srgbClr val="254E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Doing/Done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变成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/Done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E4C30B-E43E-48CF-A2DC-74D231425194}"/>
              </a:ext>
            </a:extLst>
          </p:cNvPr>
          <p:cNvGrpSpPr/>
          <p:nvPr/>
        </p:nvGrpSpPr>
        <p:grpSpPr>
          <a:xfrm>
            <a:off x="719151" y="2663883"/>
            <a:ext cx="1729123" cy="1428180"/>
            <a:chOff x="4095751" y="2149476"/>
            <a:chExt cx="854074" cy="649288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sp>
          <p:nvSpPr>
            <p:cNvPr id="154" name="Freeform 981">
              <a:extLst>
                <a:ext uri="{FF2B5EF4-FFF2-40B4-BE49-F238E27FC236}">
                  <a16:creationId xmlns:a16="http://schemas.microsoft.com/office/drawing/2014/main" id="{BB145507-D11D-4CAE-86B9-ABB5C37EC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982">
              <a:extLst>
                <a:ext uri="{FF2B5EF4-FFF2-40B4-BE49-F238E27FC236}">
                  <a16:creationId xmlns:a16="http://schemas.microsoft.com/office/drawing/2014/main" id="{8BDD8BAE-89D1-41BB-B280-F3D4CC704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983">
              <a:extLst>
                <a:ext uri="{FF2B5EF4-FFF2-40B4-BE49-F238E27FC236}">
                  <a16:creationId xmlns:a16="http://schemas.microsoft.com/office/drawing/2014/main" id="{1CD951F4-7093-4D59-9F19-41A04EDCF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984">
              <a:extLst>
                <a:ext uri="{FF2B5EF4-FFF2-40B4-BE49-F238E27FC236}">
                  <a16:creationId xmlns:a16="http://schemas.microsoft.com/office/drawing/2014/main" id="{E2CEF51D-6B7B-4153-AC9E-A8FF308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985">
              <a:extLst>
                <a:ext uri="{FF2B5EF4-FFF2-40B4-BE49-F238E27FC236}">
                  <a16:creationId xmlns:a16="http://schemas.microsoft.com/office/drawing/2014/main" id="{6188413B-3E20-4558-8509-4EF8249BF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986">
              <a:extLst>
                <a:ext uri="{FF2B5EF4-FFF2-40B4-BE49-F238E27FC236}">
                  <a16:creationId xmlns:a16="http://schemas.microsoft.com/office/drawing/2014/main" id="{323DFDC7-FEB3-460D-80FF-3DA02F96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987">
              <a:extLst>
                <a:ext uri="{FF2B5EF4-FFF2-40B4-BE49-F238E27FC236}">
                  <a16:creationId xmlns:a16="http://schemas.microsoft.com/office/drawing/2014/main" id="{D2C23962-BF3C-43BB-877E-5A4EFB49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988">
              <a:extLst>
                <a:ext uri="{FF2B5EF4-FFF2-40B4-BE49-F238E27FC236}">
                  <a16:creationId xmlns:a16="http://schemas.microsoft.com/office/drawing/2014/main" id="{D31BC5AC-C572-42D1-B6B3-9414D2EE1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989">
              <a:extLst>
                <a:ext uri="{FF2B5EF4-FFF2-40B4-BE49-F238E27FC236}">
                  <a16:creationId xmlns:a16="http://schemas.microsoft.com/office/drawing/2014/main" id="{6798A524-2D91-46FC-BDA4-3B528A46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990">
              <a:extLst>
                <a:ext uri="{FF2B5EF4-FFF2-40B4-BE49-F238E27FC236}">
                  <a16:creationId xmlns:a16="http://schemas.microsoft.com/office/drawing/2014/main" id="{286F7C2B-1F39-4658-8605-470CAC555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991">
              <a:extLst>
                <a:ext uri="{FF2B5EF4-FFF2-40B4-BE49-F238E27FC236}">
                  <a16:creationId xmlns:a16="http://schemas.microsoft.com/office/drawing/2014/main" id="{ECA4BF09-A0A6-4BAF-A1D9-76AED1B5C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992">
              <a:extLst>
                <a:ext uri="{FF2B5EF4-FFF2-40B4-BE49-F238E27FC236}">
                  <a16:creationId xmlns:a16="http://schemas.microsoft.com/office/drawing/2014/main" id="{17385440-2C5D-418A-AB69-5EDEB091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993">
              <a:extLst>
                <a:ext uri="{FF2B5EF4-FFF2-40B4-BE49-F238E27FC236}">
                  <a16:creationId xmlns:a16="http://schemas.microsoft.com/office/drawing/2014/main" id="{43BE7297-B639-49B1-9FE1-0E452CAE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994">
              <a:extLst>
                <a:ext uri="{FF2B5EF4-FFF2-40B4-BE49-F238E27FC236}">
                  <a16:creationId xmlns:a16="http://schemas.microsoft.com/office/drawing/2014/main" id="{86F73308-8082-4F91-BD53-B882D079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995">
              <a:extLst>
                <a:ext uri="{FF2B5EF4-FFF2-40B4-BE49-F238E27FC236}">
                  <a16:creationId xmlns:a16="http://schemas.microsoft.com/office/drawing/2014/main" id="{3CA5F680-0774-41F7-9779-8EFA57ACD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996">
              <a:extLst>
                <a:ext uri="{FF2B5EF4-FFF2-40B4-BE49-F238E27FC236}">
                  <a16:creationId xmlns:a16="http://schemas.microsoft.com/office/drawing/2014/main" id="{07702626-A7EF-4583-8291-8127ACCBE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997">
              <a:extLst>
                <a:ext uri="{FF2B5EF4-FFF2-40B4-BE49-F238E27FC236}">
                  <a16:creationId xmlns:a16="http://schemas.microsoft.com/office/drawing/2014/main" id="{7FEC621B-4962-487A-BCE2-698BA37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998">
              <a:extLst>
                <a:ext uri="{FF2B5EF4-FFF2-40B4-BE49-F238E27FC236}">
                  <a16:creationId xmlns:a16="http://schemas.microsoft.com/office/drawing/2014/main" id="{C1DA73DD-0E94-406A-BA66-E6E70CA6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999">
              <a:extLst>
                <a:ext uri="{FF2B5EF4-FFF2-40B4-BE49-F238E27FC236}">
                  <a16:creationId xmlns:a16="http://schemas.microsoft.com/office/drawing/2014/main" id="{47CB3B38-26A6-4D65-9820-A39A04900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00">
              <a:extLst>
                <a:ext uri="{FF2B5EF4-FFF2-40B4-BE49-F238E27FC236}">
                  <a16:creationId xmlns:a16="http://schemas.microsoft.com/office/drawing/2014/main" id="{0F99BBF5-71B7-4C1D-B1EF-B8CFEDE4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01">
              <a:extLst>
                <a:ext uri="{FF2B5EF4-FFF2-40B4-BE49-F238E27FC236}">
                  <a16:creationId xmlns:a16="http://schemas.microsoft.com/office/drawing/2014/main" id="{38CC8D4F-BBAE-4952-9A29-52A7D898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02">
              <a:extLst>
                <a:ext uri="{FF2B5EF4-FFF2-40B4-BE49-F238E27FC236}">
                  <a16:creationId xmlns:a16="http://schemas.microsoft.com/office/drawing/2014/main" id="{5E7C546E-D7DE-4D56-BF5D-89F928A04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03">
              <a:extLst>
                <a:ext uri="{FF2B5EF4-FFF2-40B4-BE49-F238E27FC236}">
                  <a16:creationId xmlns:a16="http://schemas.microsoft.com/office/drawing/2014/main" id="{D1AAB470-A2C6-4BEE-9012-22CCFC8EF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04">
              <a:extLst>
                <a:ext uri="{FF2B5EF4-FFF2-40B4-BE49-F238E27FC236}">
                  <a16:creationId xmlns:a16="http://schemas.microsoft.com/office/drawing/2014/main" id="{80468D08-95E3-40BD-AEB3-C93034F7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05">
              <a:extLst>
                <a:ext uri="{FF2B5EF4-FFF2-40B4-BE49-F238E27FC236}">
                  <a16:creationId xmlns:a16="http://schemas.microsoft.com/office/drawing/2014/main" id="{1B79C481-4C57-4540-85D4-B02220C9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06">
              <a:extLst>
                <a:ext uri="{FF2B5EF4-FFF2-40B4-BE49-F238E27FC236}">
                  <a16:creationId xmlns:a16="http://schemas.microsoft.com/office/drawing/2014/main" id="{4A9D7B2C-B43C-497D-B1DB-5D07764B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07">
              <a:extLst>
                <a:ext uri="{FF2B5EF4-FFF2-40B4-BE49-F238E27FC236}">
                  <a16:creationId xmlns:a16="http://schemas.microsoft.com/office/drawing/2014/main" id="{D14FB004-D62E-4FFE-BAF5-4BF2A43CA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08">
              <a:extLst>
                <a:ext uri="{FF2B5EF4-FFF2-40B4-BE49-F238E27FC236}">
                  <a16:creationId xmlns:a16="http://schemas.microsoft.com/office/drawing/2014/main" id="{FA222F73-FD86-4721-95AF-36CE934B4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10">
              <a:extLst>
                <a:ext uri="{FF2B5EF4-FFF2-40B4-BE49-F238E27FC236}">
                  <a16:creationId xmlns:a16="http://schemas.microsoft.com/office/drawing/2014/main" id="{938CE8C0-4BB5-48A8-BB30-BB263BA9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6EACEE-A704-4044-A5B0-12AB358B5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96" y="1354301"/>
            <a:ext cx="3233493" cy="259757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2D3F919-8707-4592-9745-A535458C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96" y="4092063"/>
            <a:ext cx="3233493" cy="253829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AC3A4016-4548-4237-BAF5-3E70675D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0" y="1354301"/>
            <a:ext cx="3233493" cy="259757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3399F3F-30AA-4AF1-B864-9FEE9D967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00" y="4092063"/>
            <a:ext cx="3233493" cy="25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0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灯泡答辩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508</Words>
  <Application>Microsoft Office PowerPoint</Application>
  <PresentationFormat>宽屏</PresentationFormat>
  <Paragraphs>166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方正静蕾简体</vt:lpstr>
      <vt:lpstr>华文隶书</vt:lpstr>
      <vt:lpstr>微软雅黑</vt:lpstr>
      <vt:lpstr>幼圆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13547971570@163.com</cp:lastModifiedBy>
  <cp:revision>53</cp:revision>
  <dcterms:created xsi:type="dcterms:W3CDTF">2017-04-05T16:21:43Z</dcterms:created>
  <dcterms:modified xsi:type="dcterms:W3CDTF">2021-07-24T08:05:04Z</dcterms:modified>
</cp:coreProperties>
</file>